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7" r:id="rId4"/>
    <p:sldId id="262" r:id="rId5"/>
    <p:sldId id="268" r:id="rId6"/>
    <p:sldId id="259" r:id="rId7"/>
    <p:sldId id="263" r:id="rId8"/>
    <p:sldId id="264" r:id="rId9"/>
    <p:sldId id="269" r:id="rId10"/>
    <p:sldId id="272" r:id="rId11"/>
    <p:sldId id="271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C26"/>
    <a:srgbClr val="39682A"/>
    <a:srgbClr val="406D3C"/>
    <a:srgbClr val="644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-474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CC136-24EB-4FED-BB36-6F74D60C5404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3EBF1B-1941-477F-8F91-6DB1AC407E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40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3EBF1B-1941-477F-8F91-6DB1AC407ED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10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3EBF1B-1941-477F-8F91-6DB1AC407ED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3EBF1B-1941-477F-8F91-6DB1AC407ED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3EBF1B-1941-477F-8F91-6DB1AC407ED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3EBF1B-1941-477F-8F91-6DB1AC407ED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3EBF1B-1941-477F-8F91-6DB1AC407ED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四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alphaModFix amt="98000"/>
            <a:lum/>
          </a:blip>
          <a:srcRect/>
          <a:stretch>
            <a:fillRect l="-20000" r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B8F80-F141-4AB0-823B-2E40750307FB}" type="datetimeFigureOut">
              <a:rPr lang="zh-CN" altLang="en-US" smtClean="0"/>
              <a:t>2018/3/30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74655-A638-4B30-9D70-3E1A2E30EBD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圆角矩形 6"/>
          <p:cNvSpPr/>
          <p:nvPr userDrawn="1"/>
        </p:nvSpPr>
        <p:spPr>
          <a:xfrm>
            <a:off x="942681" y="518474"/>
            <a:ext cx="10294070" cy="5854045"/>
          </a:xfrm>
          <a:prstGeom prst="round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723790" y="1785263"/>
            <a:ext cx="772997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 smtClean="0">
                <a:solidFill>
                  <a:schemeClr val="bg1"/>
                </a:solidFill>
                <a:cs typeface="+mn-ea"/>
                <a:sym typeface="+mn-lt"/>
              </a:rPr>
              <a:t>主题：个人简介</a:t>
            </a:r>
            <a:endParaRPr lang="en-US" altLang="zh-CN" sz="6600" b="1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en-US" altLang="zh-CN" sz="4800" b="1" dirty="0" smtClean="0">
                <a:solidFill>
                  <a:schemeClr val="bg1"/>
                </a:solidFill>
                <a:cs typeface="+mn-ea"/>
                <a:sym typeface="+mn-lt"/>
              </a:rPr>
              <a:t>		FULLPAGE</a:t>
            </a:r>
            <a:endParaRPr lang="zh-CN" altLang="en-US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69204" y="4678324"/>
            <a:ext cx="608028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cs typeface="+mn-ea"/>
                <a:sym typeface="+mn-lt"/>
              </a:rPr>
              <a:t>      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汇报人</a:t>
            </a:r>
            <a:r>
              <a:rPr lang="zh-CN" altLang="en-US" b="1" dirty="0" smtClean="0">
                <a:solidFill>
                  <a:schemeClr val="bg1"/>
                </a:solidFill>
                <a:cs typeface="+mn-ea"/>
                <a:sym typeface="+mn-lt"/>
              </a:rPr>
              <a:t>：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何晨</a:t>
            </a:r>
            <a:r>
              <a:rPr lang="zh-CN" altLang="en-US" b="1" dirty="0" smtClean="0">
                <a:solidFill>
                  <a:schemeClr val="bg1"/>
                </a:solidFill>
                <a:cs typeface="+mn-ea"/>
                <a:sym typeface="+mn-lt"/>
              </a:rPr>
              <a:t>苑   日期：</a:t>
            </a:r>
            <a:r>
              <a:rPr lang="en-US" altLang="zh-CN" b="1" dirty="0" smtClean="0">
                <a:solidFill>
                  <a:schemeClr val="bg1"/>
                </a:solidFill>
                <a:cs typeface="+mn-ea"/>
                <a:sym typeface="+mn-lt"/>
              </a:rPr>
              <a:t>2018.3.30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921" y="3200199"/>
            <a:ext cx="6074654" cy="771114"/>
          </a:xfrm>
          <a:prstGeom prst="rect">
            <a:avLst/>
          </a:prstGeom>
        </p:spPr>
      </p:pic>
      <p:pic>
        <p:nvPicPr>
          <p:cNvPr id="8" name="WYS - Alan Walker - FADE（Symphony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10742" y="-63333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直接连接符 70"/>
          <p:cNvCxnSpPr/>
          <p:nvPr/>
        </p:nvCxnSpPr>
        <p:spPr>
          <a:xfrm>
            <a:off x="1492562" y="1780982"/>
            <a:ext cx="4128459" cy="0"/>
          </a:xfrm>
          <a:prstGeom prst="line">
            <a:avLst/>
          </a:prstGeom>
          <a:ln w="28575">
            <a:solidFill>
              <a:srgbClr val="204C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1"/>
          <p:cNvSpPr txBox="1"/>
          <p:nvPr/>
        </p:nvSpPr>
        <p:spPr>
          <a:xfrm>
            <a:off x="1931702" y="827690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总结</a:t>
            </a:r>
            <a:endParaRPr lang="en-GB" altLang="zh-CN" sz="4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31702" y="2004969"/>
            <a:ext cx="79421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       </a:t>
            </a:r>
            <a:r>
              <a:rPr lang="zh-CN" altLang="en-US" dirty="0"/>
              <a:t>此项目</a:t>
            </a:r>
            <a:r>
              <a:rPr lang="zh-CN" altLang="en-US" dirty="0" smtClean="0"/>
              <a:t>，目的是帮助我个人投放简历所用，其中主要突出表现的是我的个人信息，个人的一些经历以及我所学专业知识的一些基本信息。</a:t>
            </a:r>
            <a:r>
              <a:rPr lang="en-US" altLang="zh-CN" dirty="0" smtClean="0"/>
              <a:t> 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    </a:t>
            </a:r>
            <a:r>
              <a:rPr lang="zh-CN" altLang="en-US" dirty="0" smtClean="0"/>
              <a:t>项目主要是运用</a:t>
            </a:r>
            <a:r>
              <a:rPr lang="en-US" altLang="zh-CN" dirty="0" smtClean="0"/>
              <a:t>html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css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js</a:t>
            </a:r>
            <a:r>
              <a:rPr lang="zh-CN" altLang="en-US" dirty="0" smtClean="0"/>
              <a:t>进行制作。页面较为简洁，为了更好的增加用户的体验效果，我多出运用了遮罩层，不影响背景的同时，最大程度上体现我页面突出的主题。</a:t>
            </a:r>
            <a:endParaRPr lang="en-US" altLang="zh-CN" dirty="0" smtClean="0"/>
          </a:p>
          <a:p>
            <a:r>
              <a:rPr lang="en-US" altLang="zh-CN" dirty="0" smtClean="0"/>
              <a:t>       </a:t>
            </a:r>
            <a:r>
              <a:rPr lang="zh-CN" altLang="en-US" dirty="0" smtClean="0"/>
              <a:t>通过这段时间项目的进行，也让我感觉到了</a:t>
            </a:r>
            <a:r>
              <a:rPr lang="en-US" altLang="zh-CN" dirty="0" err="1" smtClean="0"/>
              <a:t>jQuery</a:t>
            </a:r>
            <a:r>
              <a:rPr lang="zh-CN" altLang="en-US" dirty="0" smtClean="0"/>
              <a:t>的强大之处，有了它，代码更方便简洁，制作网页的速度也能大幅度加快，所以，认真了解掌握</a:t>
            </a:r>
            <a:r>
              <a:rPr lang="en-US" altLang="zh-CN" dirty="0" err="1" smtClean="0"/>
              <a:t>jQuery</a:t>
            </a:r>
            <a:r>
              <a:rPr lang="zh-CN" altLang="en-US" dirty="0" smtClean="0"/>
              <a:t>是很有必要的！我同时运用导入了多个插件，增加页面的动态效果，使得页面更加美观。</a:t>
            </a:r>
            <a:endParaRPr lang="en-US" altLang="zh-CN" dirty="0" smtClean="0"/>
          </a:p>
          <a:p>
            <a:r>
              <a:rPr lang="en-US" altLang="zh-CN" dirty="0" smtClean="0"/>
              <a:t>       </a:t>
            </a:r>
            <a:r>
              <a:rPr lang="zh-CN" altLang="en-US" dirty="0"/>
              <a:t>每一</a:t>
            </a:r>
            <a:r>
              <a:rPr lang="zh-CN" altLang="en-US" dirty="0" smtClean="0"/>
              <a:t>次项目的制作都会让我有新的体悟，我也感觉到每次项目的完成，不仅让我感觉到极高的成就感，而且让我的技术有了进一步的提高。我相信，在不久的将来，我一定能成为一名高级前端工程师。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2000">
        <p14:prism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lum/>
          </a:blip>
          <a:srcRect/>
          <a:stretch>
            <a:fillRect l="-37000" r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7230" y="3428277"/>
            <a:ext cx="2954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网站欣赏</a:t>
            </a:r>
            <a:endParaRPr lang="en-GB" altLang="zh-CN" sz="5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061887" y="943842"/>
            <a:ext cx="2036803" cy="2036803"/>
            <a:chOff x="8077074" y="845254"/>
            <a:chExt cx="2036802" cy="2036802"/>
          </a:xfrm>
        </p:grpSpPr>
        <p:sp>
          <p:nvSpPr>
            <p:cNvPr id="4" name="椭圆 3"/>
            <p:cNvSpPr/>
            <p:nvPr/>
          </p:nvSpPr>
          <p:spPr>
            <a:xfrm>
              <a:off x="8077074" y="845254"/>
              <a:ext cx="2036802" cy="2036802"/>
            </a:xfrm>
            <a:prstGeom prst="ellipse">
              <a:avLst/>
            </a:prstGeom>
            <a:solidFill>
              <a:srgbClr val="204C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cs typeface="+mn-ea"/>
                <a:sym typeface="+mn-lt"/>
              </a:endParaRPr>
            </a:p>
          </p:txBody>
        </p:sp>
        <p:sp>
          <p:nvSpPr>
            <p:cNvPr id="5" name="Freeform 126"/>
            <p:cNvSpPr>
              <a:spLocks noChangeAspect="1" noEditPoints="1"/>
            </p:cNvSpPr>
            <p:nvPr/>
          </p:nvSpPr>
          <p:spPr bwMode="auto">
            <a:xfrm>
              <a:off x="8639337" y="1292886"/>
              <a:ext cx="912277" cy="1141539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2000">
        <p14:prism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 decel="10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lum/>
          </a:blip>
          <a:srcRect/>
          <a:stretch>
            <a:fillRect l="-37000" r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"/>
          <p:cNvSpPr txBox="1"/>
          <p:nvPr/>
        </p:nvSpPr>
        <p:spPr>
          <a:xfrm>
            <a:off x="2374373" y="1070492"/>
            <a:ext cx="2256285" cy="4967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b="1" dirty="0" smtClean="0">
                <a:solidFill>
                  <a:srgbClr val="204C26"/>
                </a:solidFill>
                <a:cs typeface="+mn-ea"/>
                <a:sym typeface="+mn-lt"/>
              </a:rPr>
              <a:t>目录</a:t>
            </a:r>
            <a:r>
              <a:rPr lang="en-US" altLang="zh-CN" b="1" dirty="0" smtClean="0">
                <a:solidFill>
                  <a:srgbClr val="204C26"/>
                </a:solidFill>
                <a:cs typeface="+mn-ea"/>
                <a:sym typeface="+mn-lt"/>
              </a:rPr>
              <a:t>/</a:t>
            </a:r>
            <a:r>
              <a:rPr lang="en-US" altLang="zh-CN" sz="1800" b="1" dirty="0" smtClean="0">
                <a:solidFill>
                  <a:srgbClr val="204C26"/>
                </a:solidFill>
                <a:cs typeface="+mn-ea"/>
                <a:sym typeface="+mn-lt"/>
              </a:rPr>
              <a:t>Contents</a:t>
            </a:r>
            <a:endParaRPr lang="en-GB" sz="1800" b="1" dirty="0">
              <a:solidFill>
                <a:srgbClr val="204C26"/>
              </a:solidFill>
              <a:cs typeface="+mn-ea"/>
              <a:sym typeface="+mn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501385" y="1700605"/>
            <a:ext cx="7649852" cy="0"/>
          </a:xfrm>
          <a:prstGeom prst="line">
            <a:avLst/>
          </a:prstGeom>
          <a:ln w="28575">
            <a:solidFill>
              <a:srgbClr val="204C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>
            <a:off x="4102566" y="2060645"/>
            <a:ext cx="894259" cy="523220"/>
            <a:chOff x="2215144" y="927951"/>
            <a:chExt cx="1244730" cy="959254"/>
          </a:xfrm>
        </p:grpSpPr>
        <p:sp>
          <p:nvSpPr>
            <p:cNvPr id="7" name="平行四边形 6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48207"/>
              </a:avLst>
            </a:prstGeom>
            <a:solidFill>
              <a:srgbClr val="204C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204C26"/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9"/>
            <p:cNvSpPr txBox="1"/>
            <p:nvPr/>
          </p:nvSpPr>
          <p:spPr>
            <a:xfrm>
              <a:off x="2393075" y="927951"/>
              <a:ext cx="1066799" cy="959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102566" y="2740259"/>
            <a:ext cx="894259" cy="523220"/>
            <a:chOff x="2215144" y="1952311"/>
            <a:chExt cx="1244730" cy="959257"/>
          </a:xfrm>
        </p:grpSpPr>
        <p:sp>
          <p:nvSpPr>
            <p:cNvPr id="10" name="平行四边形 9"/>
            <p:cNvSpPr/>
            <p:nvPr/>
          </p:nvSpPr>
          <p:spPr>
            <a:xfrm>
              <a:off x="2215144" y="2033848"/>
              <a:ext cx="1120898" cy="842781"/>
            </a:xfrm>
            <a:prstGeom prst="parallelogram">
              <a:avLst>
                <a:gd name="adj" fmla="val 48207"/>
              </a:avLst>
            </a:prstGeom>
            <a:solidFill>
              <a:srgbClr val="204C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cs typeface="+mn-ea"/>
                <a:sym typeface="+mn-lt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393075" y="1952311"/>
              <a:ext cx="1066799" cy="95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102566" y="3442107"/>
            <a:ext cx="894259" cy="523220"/>
            <a:chOff x="2215144" y="3018134"/>
            <a:chExt cx="1244730" cy="959255"/>
          </a:xfrm>
        </p:grpSpPr>
        <p:sp>
          <p:nvSpPr>
            <p:cNvPr id="13" name="平行四边形 12"/>
            <p:cNvSpPr/>
            <p:nvPr/>
          </p:nvSpPr>
          <p:spPr>
            <a:xfrm>
              <a:off x="2215144" y="3084852"/>
              <a:ext cx="1120898" cy="842781"/>
            </a:xfrm>
            <a:prstGeom prst="parallelogram">
              <a:avLst>
                <a:gd name="adj" fmla="val 48207"/>
              </a:avLst>
            </a:prstGeom>
            <a:solidFill>
              <a:srgbClr val="204C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cs typeface="+mn-ea"/>
                <a:sym typeface="+mn-lt"/>
              </a:endParaRPr>
            </a:p>
          </p:txBody>
        </p:sp>
        <p:sp>
          <p:nvSpPr>
            <p:cNvPr id="14" name="文本框 11"/>
            <p:cNvSpPr txBox="1"/>
            <p:nvPr/>
          </p:nvSpPr>
          <p:spPr>
            <a:xfrm>
              <a:off x="2393075" y="3018134"/>
              <a:ext cx="1066799" cy="9592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102566" y="4124598"/>
            <a:ext cx="894259" cy="523220"/>
            <a:chOff x="2215144" y="4047039"/>
            <a:chExt cx="1244730" cy="959256"/>
          </a:xfrm>
        </p:grpSpPr>
        <p:sp>
          <p:nvSpPr>
            <p:cNvPr id="16" name="平行四边形 15"/>
            <p:cNvSpPr/>
            <p:nvPr/>
          </p:nvSpPr>
          <p:spPr>
            <a:xfrm>
              <a:off x="2215144" y="4135856"/>
              <a:ext cx="1120898" cy="842781"/>
            </a:xfrm>
            <a:prstGeom prst="parallelogram">
              <a:avLst>
                <a:gd name="adj" fmla="val 48207"/>
              </a:avLst>
            </a:prstGeom>
            <a:solidFill>
              <a:srgbClr val="204C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cs typeface="+mn-ea"/>
                <a:sym typeface="+mn-lt"/>
              </a:endParaRPr>
            </a:p>
          </p:txBody>
        </p:sp>
        <p:sp>
          <p:nvSpPr>
            <p:cNvPr id="17" name="文本框 12"/>
            <p:cNvSpPr txBox="1"/>
            <p:nvPr/>
          </p:nvSpPr>
          <p:spPr>
            <a:xfrm>
              <a:off x="2393075" y="4047039"/>
              <a:ext cx="1066799" cy="959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781819" y="2073956"/>
            <a:ext cx="3857250" cy="459690"/>
            <a:chOff x="4315150" y="953426"/>
            <a:chExt cx="3857250" cy="540057"/>
          </a:xfrm>
        </p:grpSpPr>
        <p:sp>
          <p:nvSpPr>
            <p:cNvPr id="22" name="矩形 21"/>
            <p:cNvSpPr/>
            <p:nvPr/>
          </p:nvSpPr>
          <p:spPr>
            <a:xfrm>
              <a:off x="4841196" y="1036090"/>
              <a:ext cx="2827147" cy="406783"/>
            </a:xfrm>
            <a:prstGeom prst="rect">
              <a:avLst/>
            </a:prstGeom>
            <a:ln w="15875">
              <a:noFill/>
            </a:ln>
          </p:spPr>
          <p:txBody>
            <a:bodyPr wrap="square" lIns="68580" tIns="34290" rIns="68580" bIns="34290">
              <a:spAutoFit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内容概述</a:t>
              </a:r>
              <a:endParaRPr lang="en-GB" altLang="zh-CN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平行四边形 22"/>
            <p:cNvSpPr/>
            <p:nvPr/>
          </p:nvSpPr>
          <p:spPr>
            <a:xfrm>
              <a:off x="4315150" y="953426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204C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781819" y="2768109"/>
            <a:ext cx="3857250" cy="459690"/>
            <a:chOff x="4315150" y="1647579"/>
            <a:chExt cx="3857250" cy="540057"/>
          </a:xfrm>
        </p:grpSpPr>
        <p:sp>
          <p:nvSpPr>
            <p:cNvPr id="25" name="矩形 24"/>
            <p:cNvSpPr/>
            <p:nvPr/>
          </p:nvSpPr>
          <p:spPr>
            <a:xfrm>
              <a:off x="4841196" y="1730243"/>
              <a:ext cx="2827147" cy="406783"/>
            </a:xfrm>
            <a:prstGeom prst="rect">
              <a:avLst/>
            </a:prstGeom>
            <a:ln w="15875">
              <a:noFill/>
            </a:ln>
          </p:spPr>
          <p:txBody>
            <a:bodyPr wrap="square" lIns="68580" tIns="34290" rIns="68580" bIns="3429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技术分享</a:t>
              </a:r>
              <a:endParaRPr lang="en-GB" altLang="zh-CN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平行四边形 25"/>
            <p:cNvSpPr/>
            <p:nvPr/>
          </p:nvSpPr>
          <p:spPr>
            <a:xfrm>
              <a:off x="4315150" y="1647579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204C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781819" y="3462261"/>
            <a:ext cx="3857250" cy="459690"/>
            <a:chOff x="4315150" y="2341731"/>
            <a:chExt cx="3857250" cy="540057"/>
          </a:xfrm>
        </p:grpSpPr>
        <p:sp>
          <p:nvSpPr>
            <p:cNvPr id="28" name="矩形 27"/>
            <p:cNvSpPr/>
            <p:nvPr/>
          </p:nvSpPr>
          <p:spPr>
            <a:xfrm>
              <a:off x="4841197" y="2424395"/>
              <a:ext cx="2827146" cy="406783"/>
            </a:xfrm>
            <a:prstGeom prst="rect">
              <a:avLst/>
            </a:prstGeom>
            <a:ln w="15875">
              <a:noFill/>
            </a:ln>
          </p:spPr>
          <p:txBody>
            <a:bodyPr wrap="square" lIns="68580" tIns="34290" rIns="68580" bIns="3429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总结</a:t>
              </a:r>
              <a:endParaRPr lang="en-GB" altLang="zh-CN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" name="平行四边形 28"/>
            <p:cNvSpPr/>
            <p:nvPr/>
          </p:nvSpPr>
          <p:spPr>
            <a:xfrm>
              <a:off x="4315150" y="2341731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204C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781819" y="4156414"/>
            <a:ext cx="3857250" cy="459690"/>
            <a:chOff x="4315150" y="3035884"/>
            <a:chExt cx="3857250" cy="540057"/>
          </a:xfrm>
        </p:grpSpPr>
        <p:sp>
          <p:nvSpPr>
            <p:cNvPr id="31" name="矩形 30"/>
            <p:cNvSpPr/>
            <p:nvPr/>
          </p:nvSpPr>
          <p:spPr>
            <a:xfrm>
              <a:off x="4841196" y="3118548"/>
              <a:ext cx="2827147" cy="406783"/>
            </a:xfrm>
            <a:prstGeom prst="rect">
              <a:avLst/>
            </a:prstGeom>
            <a:ln w="15875">
              <a:noFill/>
            </a:ln>
          </p:spPr>
          <p:txBody>
            <a:bodyPr wrap="square" lIns="68580" tIns="34290" rIns="68580" bIns="3429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网页欣赏</a:t>
              </a:r>
              <a:endParaRPr lang="en-GB" altLang="zh-CN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2" name="平行四边形 31"/>
            <p:cNvSpPr/>
            <p:nvPr/>
          </p:nvSpPr>
          <p:spPr>
            <a:xfrm>
              <a:off x="4315150" y="3035884"/>
              <a:ext cx="3857250" cy="540057"/>
            </a:xfrm>
            <a:prstGeom prst="parallelogram">
              <a:avLst>
                <a:gd name="adj" fmla="val 48207"/>
              </a:avLst>
            </a:prstGeom>
            <a:noFill/>
            <a:ln w="15875">
              <a:solidFill>
                <a:srgbClr val="204C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endPara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14:doors dir="ver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7228" y="3428277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内容</a:t>
            </a:r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概述</a:t>
            </a:r>
            <a:endParaRPr lang="en-GB" altLang="zh-CN" sz="5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061887" y="943842"/>
            <a:ext cx="2036803" cy="2036803"/>
            <a:chOff x="8077074" y="845254"/>
            <a:chExt cx="2036802" cy="2036802"/>
          </a:xfrm>
        </p:grpSpPr>
        <p:sp>
          <p:nvSpPr>
            <p:cNvPr id="4" name="椭圆 3"/>
            <p:cNvSpPr/>
            <p:nvPr/>
          </p:nvSpPr>
          <p:spPr>
            <a:xfrm>
              <a:off x="8077074" y="845254"/>
              <a:ext cx="2036802" cy="2036802"/>
            </a:xfrm>
            <a:prstGeom prst="ellipse">
              <a:avLst/>
            </a:prstGeom>
            <a:solidFill>
              <a:srgbClr val="204C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cs typeface="+mn-ea"/>
                <a:sym typeface="+mn-lt"/>
              </a:endParaRPr>
            </a:p>
          </p:txBody>
        </p:sp>
        <p:sp>
          <p:nvSpPr>
            <p:cNvPr id="5" name="Freeform 126"/>
            <p:cNvSpPr>
              <a:spLocks noChangeAspect="1" noEditPoints="1"/>
            </p:cNvSpPr>
            <p:nvPr/>
          </p:nvSpPr>
          <p:spPr bwMode="auto">
            <a:xfrm>
              <a:off x="8639337" y="1292886"/>
              <a:ext cx="912277" cy="1141539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2000">
        <p14:prism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 decel="10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lum/>
          </a:blip>
          <a:srcRect/>
          <a:stretch>
            <a:fillRect l="-37000" r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52"/>
          <p:cNvSpPr/>
          <p:nvPr/>
        </p:nvSpPr>
        <p:spPr>
          <a:xfrm>
            <a:off x="1091688" y="2444465"/>
            <a:ext cx="1744645" cy="2533936"/>
          </a:xfrm>
          <a:prstGeom prst="roundRect">
            <a:avLst>
              <a:gd name="adj" fmla="val 6924"/>
            </a:avLst>
          </a:prstGeom>
          <a:ln w="12700">
            <a:solidFill>
              <a:schemeClr val="tx1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cs typeface="+mn-ea"/>
              <a:sym typeface="+mn-lt"/>
            </a:endParaRPr>
          </a:p>
        </p:txBody>
      </p:sp>
      <p:sp>
        <p:nvSpPr>
          <p:cNvPr id="6" name="Shape 1460"/>
          <p:cNvSpPr/>
          <p:nvPr/>
        </p:nvSpPr>
        <p:spPr>
          <a:xfrm>
            <a:off x="1410869" y="1675995"/>
            <a:ext cx="1154276" cy="1173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wrap="square" lIns="19051" tIns="19051" rIns="19051" bIns="19051" numCol="1" anchor="ctr">
            <a:noAutofit/>
          </a:bodyPr>
          <a:lstStyle/>
          <a:p>
            <a:pPr lvl="0"/>
            <a:endParaRPr sz="1735">
              <a:cs typeface="+mn-ea"/>
              <a:sym typeface="+mn-lt"/>
            </a:endParaRPr>
          </a:p>
        </p:txBody>
      </p:sp>
      <p:grpSp>
        <p:nvGrpSpPr>
          <p:cNvPr id="7" name="Group 20"/>
          <p:cNvGrpSpPr/>
          <p:nvPr/>
        </p:nvGrpSpPr>
        <p:grpSpPr>
          <a:xfrm>
            <a:off x="1186561" y="1604644"/>
            <a:ext cx="474017" cy="474017"/>
            <a:chOff x="1369087" y="2088729"/>
            <a:chExt cx="474017" cy="474016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8" name="Shape 1463"/>
            <p:cNvSpPr/>
            <p:nvPr/>
          </p:nvSpPr>
          <p:spPr>
            <a:xfrm>
              <a:off x="1369087" y="2088729"/>
              <a:ext cx="474017" cy="474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 lvl="0"/>
              <a:endParaRPr sz="1735">
                <a:cs typeface="+mn-ea"/>
                <a:sym typeface="+mn-lt"/>
              </a:endParaRPr>
            </a:p>
          </p:txBody>
        </p:sp>
        <p:sp>
          <p:nvSpPr>
            <p:cNvPr id="9" name="Shape 1464"/>
            <p:cNvSpPr/>
            <p:nvPr/>
          </p:nvSpPr>
          <p:spPr>
            <a:xfrm>
              <a:off x="1477567" y="2232573"/>
              <a:ext cx="231656" cy="186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363" extrusionOk="0">
                  <a:moveTo>
                    <a:pt x="7274" y="21020"/>
                  </a:moveTo>
                  <a:cubicBezTo>
                    <a:pt x="7274" y="21376"/>
                    <a:pt x="7435" y="21475"/>
                    <a:pt x="7659" y="21222"/>
                  </a:cubicBezTo>
                  <a:cubicBezTo>
                    <a:pt x="7951" y="20894"/>
                    <a:pt x="10973" y="17529"/>
                    <a:pt x="10973" y="17529"/>
                  </a:cubicBezTo>
                  <a:lnTo>
                    <a:pt x="7274" y="15153"/>
                  </a:lnTo>
                  <a:cubicBezTo>
                    <a:pt x="7274" y="15153"/>
                    <a:pt x="7274" y="21020"/>
                    <a:pt x="7274" y="21020"/>
                  </a:cubicBezTo>
                  <a:close/>
                  <a:moveTo>
                    <a:pt x="20812" y="50"/>
                  </a:moveTo>
                  <a:cubicBezTo>
                    <a:pt x="20412" y="224"/>
                    <a:pt x="667" y="8860"/>
                    <a:pt x="277" y="9030"/>
                  </a:cubicBezTo>
                  <a:cubicBezTo>
                    <a:pt x="-53" y="9174"/>
                    <a:pt x="-126" y="9528"/>
                    <a:pt x="266" y="9723"/>
                  </a:cubicBezTo>
                  <a:cubicBezTo>
                    <a:pt x="733" y="9955"/>
                    <a:pt x="4681" y="11919"/>
                    <a:pt x="4681" y="11919"/>
                  </a:cubicBezTo>
                  <a:lnTo>
                    <a:pt x="4681" y="11919"/>
                  </a:lnTo>
                  <a:lnTo>
                    <a:pt x="7298" y="13221"/>
                  </a:lnTo>
                  <a:cubicBezTo>
                    <a:pt x="7298" y="13221"/>
                    <a:pt x="19903" y="1732"/>
                    <a:pt x="20073" y="1577"/>
                  </a:cubicBezTo>
                  <a:cubicBezTo>
                    <a:pt x="20246" y="1420"/>
                    <a:pt x="20443" y="1713"/>
                    <a:pt x="20319" y="1881"/>
                  </a:cubicBezTo>
                  <a:cubicBezTo>
                    <a:pt x="20194" y="2050"/>
                    <a:pt x="11163" y="14170"/>
                    <a:pt x="11163" y="14170"/>
                  </a:cubicBezTo>
                  <a:cubicBezTo>
                    <a:pt x="11163" y="14170"/>
                    <a:pt x="11163" y="14170"/>
                    <a:pt x="11163" y="14171"/>
                  </a:cubicBezTo>
                  <a:lnTo>
                    <a:pt x="10637" y="14898"/>
                  </a:lnTo>
                  <a:lnTo>
                    <a:pt x="11333" y="15363"/>
                  </a:lnTo>
                  <a:lnTo>
                    <a:pt x="11333" y="15363"/>
                  </a:lnTo>
                  <a:cubicBezTo>
                    <a:pt x="11333" y="15363"/>
                    <a:pt x="16742" y="18976"/>
                    <a:pt x="17127" y="19234"/>
                  </a:cubicBezTo>
                  <a:cubicBezTo>
                    <a:pt x="17464" y="19459"/>
                    <a:pt x="17904" y="19272"/>
                    <a:pt x="18001" y="18750"/>
                  </a:cubicBezTo>
                  <a:cubicBezTo>
                    <a:pt x="18117" y="18135"/>
                    <a:pt x="21310" y="1052"/>
                    <a:pt x="21382" y="671"/>
                  </a:cubicBezTo>
                  <a:cubicBezTo>
                    <a:pt x="21474" y="177"/>
                    <a:pt x="21211" y="-125"/>
                    <a:pt x="20812" y="5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 sz="1735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1" name="Text Placeholder 5"/>
          <p:cNvSpPr txBox="1"/>
          <p:nvPr/>
        </p:nvSpPr>
        <p:spPr>
          <a:xfrm>
            <a:off x="1163998" y="1955067"/>
            <a:ext cx="1698820" cy="577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865" b="1" dirty="0">
                <a:solidFill>
                  <a:schemeClr val="bg1"/>
                </a:solidFill>
                <a:cs typeface="+mn-ea"/>
                <a:sym typeface="+mn-lt"/>
              </a:rPr>
              <a:t>第一</a:t>
            </a:r>
            <a:r>
              <a:rPr lang="zh-CN" altLang="en-US" sz="1865" b="1" dirty="0" smtClean="0">
                <a:solidFill>
                  <a:schemeClr val="bg1"/>
                </a:solidFill>
                <a:cs typeface="+mn-ea"/>
                <a:sym typeface="+mn-lt"/>
              </a:rPr>
              <a:t>屏</a:t>
            </a:r>
            <a:endParaRPr lang="en-US" altLang="zh-CN" sz="1865" b="1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marL="0" indent="0" algn="ctr">
              <a:buNone/>
            </a:pPr>
            <a:r>
              <a:rPr lang="zh-CN" altLang="en-US" sz="1865" b="1" dirty="0">
                <a:solidFill>
                  <a:schemeClr val="bg1"/>
                </a:solidFill>
                <a:cs typeface="+mn-ea"/>
                <a:sym typeface="+mn-lt"/>
              </a:rPr>
              <a:t>基本信息</a:t>
            </a:r>
          </a:p>
        </p:txBody>
      </p:sp>
      <p:sp>
        <p:nvSpPr>
          <p:cNvPr id="22" name="Text Placeholder 6"/>
          <p:cNvSpPr txBox="1"/>
          <p:nvPr/>
        </p:nvSpPr>
        <p:spPr>
          <a:xfrm>
            <a:off x="1161933" y="3022600"/>
            <a:ext cx="1604154" cy="152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zh-CN" altLang="en-US" sz="1400" dirty="0" smtClean="0">
                <a:cs typeface="+mn-ea"/>
                <a:sym typeface="+mn-lt"/>
              </a:rPr>
              <a:t>讲述基本的个人信息。</a:t>
            </a:r>
            <a:endParaRPr lang="en-US" altLang="zh-CN" sz="1400" dirty="0">
              <a:cs typeface="+mn-ea"/>
              <a:sym typeface="+mn-lt"/>
            </a:endParaRPr>
          </a:p>
        </p:txBody>
      </p:sp>
      <p:sp>
        <p:nvSpPr>
          <p:cNvPr id="101" name="Shape 1452"/>
          <p:cNvSpPr/>
          <p:nvPr/>
        </p:nvSpPr>
        <p:spPr>
          <a:xfrm>
            <a:off x="3123688" y="2444465"/>
            <a:ext cx="1744645" cy="2533936"/>
          </a:xfrm>
          <a:prstGeom prst="roundRect">
            <a:avLst>
              <a:gd name="adj" fmla="val 6924"/>
            </a:avLst>
          </a:prstGeom>
          <a:ln w="12700">
            <a:solidFill>
              <a:schemeClr val="tx1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cs typeface="+mn-ea"/>
              <a:sym typeface="+mn-lt"/>
            </a:endParaRPr>
          </a:p>
        </p:txBody>
      </p:sp>
      <p:sp>
        <p:nvSpPr>
          <p:cNvPr id="102" name="Shape 1460"/>
          <p:cNvSpPr/>
          <p:nvPr/>
        </p:nvSpPr>
        <p:spPr>
          <a:xfrm>
            <a:off x="3442869" y="1675995"/>
            <a:ext cx="1154276" cy="1173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wrap="square" lIns="19051" tIns="19051" rIns="19051" bIns="19051" numCol="1" anchor="ctr">
            <a:noAutofit/>
          </a:bodyPr>
          <a:lstStyle/>
          <a:p>
            <a:pPr lvl="0"/>
            <a:endParaRPr sz="1735">
              <a:cs typeface="+mn-ea"/>
              <a:sym typeface="+mn-lt"/>
            </a:endParaRPr>
          </a:p>
        </p:txBody>
      </p:sp>
      <p:grpSp>
        <p:nvGrpSpPr>
          <p:cNvPr id="103" name="Group 20"/>
          <p:cNvGrpSpPr/>
          <p:nvPr/>
        </p:nvGrpSpPr>
        <p:grpSpPr>
          <a:xfrm>
            <a:off x="3218561" y="1604644"/>
            <a:ext cx="474017" cy="474017"/>
            <a:chOff x="1369087" y="2088729"/>
            <a:chExt cx="474017" cy="474016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04" name="Shape 1463"/>
            <p:cNvSpPr/>
            <p:nvPr/>
          </p:nvSpPr>
          <p:spPr>
            <a:xfrm>
              <a:off x="1369087" y="2088729"/>
              <a:ext cx="474017" cy="474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 lvl="0"/>
              <a:endParaRPr sz="1735">
                <a:cs typeface="+mn-ea"/>
                <a:sym typeface="+mn-lt"/>
              </a:endParaRPr>
            </a:p>
          </p:txBody>
        </p:sp>
        <p:sp>
          <p:nvSpPr>
            <p:cNvPr id="105" name="Shape 1464"/>
            <p:cNvSpPr/>
            <p:nvPr/>
          </p:nvSpPr>
          <p:spPr>
            <a:xfrm>
              <a:off x="1477567" y="2232573"/>
              <a:ext cx="231656" cy="186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363" extrusionOk="0">
                  <a:moveTo>
                    <a:pt x="7274" y="21020"/>
                  </a:moveTo>
                  <a:cubicBezTo>
                    <a:pt x="7274" y="21376"/>
                    <a:pt x="7435" y="21475"/>
                    <a:pt x="7659" y="21222"/>
                  </a:cubicBezTo>
                  <a:cubicBezTo>
                    <a:pt x="7951" y="20894"/>
                    <a:pt x="10973" y="17529"/>
                    <a:pt x="10973" y="17529"/>
                  </a:cubicBezTo>
                  <a:lnTo>
                    <a:pt x="7274" y="15153"/>
                  </a:lnTo>
                  <a:cubicBezTo>
                    <a:pt x="7274" y="15153"/>
                    <a:pt x="7274" y="21020"/>
                    <a:pt x="7274" y="21020"/>
                  </a:cubicBezTo>
                  <a:close/>
                  <a:moveTo>
                    <a:pt x="20812" y="50"/>
                  </a:moveTo>
                  <a:cubicBezTo>
                    <a:pt x="20412" y="224"/>
                    <a:pt x="667" y="8860"/>
                    <a:pt x="277" y="9030"/>
                  </a:cubicBezTo>
                  <a:cubicBezTo>
                    <a:pt x="-53" y="9174"/>
                    <a:pt x="-126" y="9528"/>
                    <a:pt x="266" y="9723"/>
                  </a:cubicBezTo>
                  <a:cubicBezTo>
                    <a:pt x="733" y="9955"/>
                    <a:pt x="4681" y="11919"/>
                    <a:pt x="4681" y="11919"/>
                  </a:cubicBezTo>
                  <a:lnTo>
                    <a:pt x="4681" y="11919"/>
                  </a:lnTo>
                  <a:lnTo>
                    <a:pt x="7298" y="13221"/>
                  </a:lnTo>
                  <a:cubicBezTo>
                    <a:pt x="7298" y="13221"/>
                    <a:pt x="19903" y="1732"/>
                    <a:pt x="20073" y="1577"/>
                  </a:cubicBezTo>
                  <a:cubicBezTo>
                    <a:pt x="20246" y="1420"/>
                    <a:pt x="20443" y="1713"/>
                    <a:pt x="20319" y="1881"/>
                  </a:cubicBezTo>
                  <a:cubicBezTo>
                    <a:pt x="20194" y="2050"/>
                    <a:pt x="11163" y="14170"/>
                    <a:pt x="11163" y="14170"/>
                  </a:cubicBezTo>
                  <a:cubicBezTo>
                    <a:pt x="11163" y="14170"/>
                    <a:pt x="11163" y="14170"/>
                    <a:pt x="11163" y="14171"/>
                  </a:cubicBezTo>
                  <a:lnTo>
                    <a:pt x="10637" y="14898"/>
                  </a:lnTo>
                  <a:lnTo>
                    <a:pt x="11333" y="15363"/>
                  </a:lnTo>
                  <a:lnTo>
                    <a:pt x="11333" y="15363"/>
                  </a:lnTo>
                  <a:cubicBezTo>
                    <a:pt x="11333" y="15363"/>
                    <a:pt x="16742" y="18976"/>
                    <a:pt x="17127" y="19234"/>
                  </a:cubicBezTo>
                  <a:cubicBezTo>
                    <a:pt x="17464" y="19459"/>
                    <a:pt x="17904" y="19272"/>
                    <a:pt x="18001" y="18750"/>
                  </a:cubicBezTo>
                  <a:cubicBezTo>
                    <a:pt x="18117" y="18135"/>
                    <a:pt x="21310" y="1052"/>
                    <a:pt x="21382" y="671"/>
                  </a:cubicBezTo>
                  <a:cubicBezTo>
                    <a:pt x="21474" y="177"/>
                    <a:pt x="21211" y="-125"/>
                    <a:pt x="20812" y="5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 sz="1735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6" name="Text Placeholder 5"/>
          <p:cNvSpPr txBox="1"/>
          <p:nvPr/>
        </p:nvSpPr>
        <p:spPr>
          <a:xfrm>
            <a:off x="3195998" y="1955067"/>
            <a:ext cx="1698820" cy="577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865" b="1" dirty="0" smtClean="0">
                <a:solidFill>
                  <a:schemeClr val="bg1"/>
                </a:solidFill>
                <a:cs typeface="+mn-ea"/>
                <a:sym typeface="+mn-lt"/>
              </a:rPr>
              <a:t>第二屏</a:t>
            </a:r>
            <a:endParaRPr lang="en-US" altLang="zh-CN" sz="1865" b="1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marL="0" indent="0" algn="ctr">
              <a:buNone/>
            </a:pPr>
            <a:r>
              <a:rPr lang="zh-CN" altLang="en-US" sz="1865" b="1" dirty="0">
                <a:solidFill>
                  <a:schemeClr val="bg1"/>
                </a:solidFill>
                <a:cs typeface="+mn-ea"/>
                <a:sym typeface="+mn-lt"/>
              </a:rPr>
              <a:t>项目介绍</a:t>
            </a:r>
          </a:p>
        </p:txBody>
      </p:sp>
      <p:sp>
        <p:nvSpPr>
          <p:cNvPr id="107" name="Text Placeholder 6"/>
          <p:cNvSpPr txBox="1"/>
          <p:nvPr/>
        </p:nvSpPr>
        <p:spPr>
          <a:xfrm>
            <a:off x="3193933" y="3022600"/>
            <a:ext cx="1604154" cy="152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zh-CN" altLang="en-US" sz="1400" dirty="0" smtClean="0">
                <a:cs typeface="+mn-ea"/>
                <a:sym typeface="+mn-lt"/>
              </a:rPr>
              <a:t>根据自己做过的项目，用折叠与轮播的方式呈现在</a:t>
            </a:r>
            <a:r>
              <a:rPr lang="en-US" altLang="zh-CN" sz="1400" dirty="0" err="1" smtClean="0">
                <a:cs typeface="+mn-ea"/>
                <a:sym typeface="+mn-lt"/>
              </a:rPr>
              <a:t>fullpage</a:t>
            </a:r>
            <a:r>
              <a:rPr lang="zh-CN" altLang="en-US" sz="1400" dirty="0" smtClean="0">
                <a:cs typeface="+mn-ea"/>
                <a:sym typeface="+mn-lt"/>
              </a:rPr>
              <a:t>上。</a:t>
            </a:r>
            <a:endParaRPr lang="en-US" altLang="zh-CN" sz="1400" dirty="0">
              <a:cs typeface="+mn-ea"/>
              <a:sym typeface="+mn-lt"/>
            </a:endParaRPr>
          </a:p>
        </p:txBody>
      </p:sp>
      <p:sp>
        <p:nvSpPr>
          <p:cNvPr id="108" name="Shape 1452"/>
          <p:cNvSpPr/>
          <p:nvPr/>
        </p:nvSpPr>
        <p:spPr>
          <a:xfrm>
            <a:off x="5121821" y="2444465"/>
            <a:ext cx="1744645" cy="2533936"/>
          </a:xfrm>
          <a:prstGeom prst="roundRect">
            <a:avLst>
              <a:gd name="adj" fmla="val 6924"/>
            </a:avLst>
          </a:prstGeom>
          <a:ln w="12700">
            <a:solidFill>
              <a:schemeClr val="tx1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cs typeface="+mn-ea"/>
              <a:sym typeface="+mn-lt"/>
            </a:endParaRPr>
          </a:p>
        </p:txBody>
      </p:sp>
      <p:sp>
        <p:nvSpPr>
          <p:cNvPr id="109" name="Shape 1460"/>
          <p:cNvSpPr/>
          <p:nvPr/>
        </p:nvSpPr>
        <p:spPr>
          <a:xfrm>
            <a:off x="5441002" y="1675995"/>
            <a:ext cx="1154276" cy="1173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wrap="square" lIns="19051" tIns="19051" rIns="19051" bIns="19051" numCol="1" anchor="ctr">
            <a:noAutofit/>
          </a:bodyPr>
          <a:lstStyle/>
          <a:p>
            <a:pPr lvl="0"/>
            <a:endParaRPr sz="1735">
              <a:cs typeface="+mn-ea"/>
              <a:sym typeface="+mn-lt"/>
            </a:endParaRPr>
          </a:p>
        </p:txBody>
      </p:sp>
      <p:grpSp>
        <p:nvGrpSpPr>
          <p:cNvPr id="110" name="Group 20"/>
          <p:cNvGrpSpPr/>
          <p:nvPr/>
        </p:nvGrpSpPr>
        <p:grpSpPr>
          <a:xfrm>
            <a:off x="5216694" y="1604644"/>
            <a:ext cx="474017" cy="474017"/>
            <a:chOff x="1369087" y="2088729"/>
            <a:chExt cx="474017" cy="474016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11" name="Shape 1463"/>
            <p:cNvSpPr/>
            <p:nvPr/>
          </p:nvSpPr>
          <p:spPr>
            <a:xfrm>
              <a:off x="1369087" y="2088729"/>
              <a:ext cx="474017" cy="474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 lvl="0"/>
              <a:endParaRPr sz="1735">
                <a:cs typeface="+mn-ea"/>
                <a:sym typeface="+mn-lt"/>
              </a:endParaRPr>
            </a:p>
          </p:txBody>
        </p:sp>
        <p:sp>
          <p:nvSpPr>
            <p:cNvPr id="112" name="Shape 1464"/>
            <p:cNvSpPr/>
            <p:nvPr/>
          </p:nvSpPr>
          <p:spPr>
            <a:xfrm>
              <a:off x="1477567" y="2232573"/>
              <a:ext cx="231656" cy="186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363" extrusionOk="0">
                  <a:moveTo>
                    <a:pt x="7274" y="21020"/>
                  </a:moveTo>
                  <a:cubicBezTo>
                    <a:pt x="7274" y="21376"/>
                    <a:pt x="7435" y="21475"/>
                    <a:pt x="7659" y="21222"/>
                  </a:cubicBezTo>
                  <a:cubicBezTo>
                    <a:pt x="7951" y="20894"/>
                    <a:pt x="10973" y="17529"/>
                    <a:pt x="10973" y="17529"/>
                  </a:cubicBezTo>
                  <a:lnTo>
                    <a:pt x="7274" y="15153"/>
                  </a:lnTo>
                  <a:cubicBezTo>
                    <a:pt x="7274" y="15153"/>
                    <a:pt x="7274" y="21020"/>
                    <a:pt x="7274" y="21020"/>
                  </a:cubicBezTo>
                  <a:close/>
                  <a:moveTo>
                    <a:pt x="20812" y="50"/>
                  </a:moveTo>
                  <a:cubicBezTo>
                    <a:pt x="20412" y="224"/>
                    <a:pt x="667" y="8860"/>
                    <a:pt x="277" y="9030"/>
                  </a:cubicBezTo>
                  <a:cubicBezTo>
                    <a:pt x="-53" y="9174"/>
                    <a:pt x="-126" y="9528"/>
                    <a:pt x="266" y="9723"/>
                  </a:cubicBezTo>
                  <a:cubicBezTo>
                    <a:pt x="733" y="9955"/>
                    <a:pt x="4681" y="11919"/>
                    <a:pt x="4681" y="11919"/>
                  </a:cubicBezTo>
                  <a:lnTo>
                    <a:pt x="4681" y="11919"/>
                  </a:lnTo>
                  <a:lnTo>
                    <a:pt x="7298" y="13221"/>
                  </a:lnTo>
                  <a:cubicBezTo>
                    <a:pt x="7298" y="13221"/>
                    <a:pt x="19903" y="1732"/>
                    <a:pt x="20073" y="1577"/>
                  </a:cubicBezTo>
                  <a:cubicBezTo>
                    <a:pt x="20246" y="1420"/>
                    <a:pt x="20443" y="1713"/>
                    <a:pt x="20319" y="1881"/>
                  </a:cubicBezTo>
                  <a:cubicBezTo>
                    <a:pt x="20194" y="2050"/>
                    <a:pt x="11163" y="14170"/>
                    <a:pt x="11163" y="14170"/>
                  </a:cubicBezTo>
                  <a:cubicBezTo>
                    <a:pt x="11163" y="14170"/>
                    <a:pt x="11163" y="14170"/>
                    <a:pt x="11163" y="14171"/>
                  </a:cubicBezTo>
                  <a:lnTo>
                    <a:pt x="10637" y="14898"/>
                  </a:lnTo>
                  <a:lnTo>
                    <a:pt x="11333" y="15363"/>
                  </a:lnTo>
                  <a:lnTo>
                    <a:pt x="11333" y="15363"/>
                  </a:lnTo>
                  <a:cubicBezTo>
                    <a:pt x="11333" y="15363"/>
                    <a:pt x="16742" y="18976"/>
                    <a:pt x="17127" y="19234"/>
                  </a:cubicBezTo>
                  <a:cubicBezTo>
                    <a:pt x="17464" y="19459"/>
                    <a:pt x="17904" y="19272"/>
                    <a:pt x="18001" y="18750"/>
                  </a:cubicBezTo>
                  <a:cubicBezTo>
                    <a:pt x="18117" y="18135"/>
                    <a:pt x="21310" y="1052"/>
                    <a:pt x="21382" y="671"/>
                  </a:cubicBezTo>
                  <a:cubicBezTo>
                    <a:pt x="21474" y="177"/>
                    <a:pt x="21211" y="-125"/>
                    <a:pt x="20812" y="5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 sz="1735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3" name="Text Placeholder 5"/>
          <p:cNvSpPr txBox="1"/>
          <p:nvPr/>
        </p:nvSpPr>
        <p:spPr>
          <a:xfrm>
            <a:off x="5194131" y="1955067"/>
            <a:ext cx="1698820" cy="577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865" b="1" dirty="0" smtClean="0">
                <a:solidFill>
                  <a:schemeClr val="bg1"/>
                </a:solidFill>
                <a:cs typeface="+mn-ea"/>
                <a:sym typeface="+mn-lt"/>
              </a:rPr>
              <a:t>第三屏</a:t>
            </a:r>
            <a:endParaRPr lang="en-US" altLang="zh-CN" sz="1865" b="1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marL="0" indent="0" algn="ctr">
              <a:buNone/>
            </a:pPr>
            <a:r>
              <a:rPr lang="zh-CN" altLang="en-US" sz="1865" b="1" dirty="0">
                <a:solidFill>
                  <a:schemeClr val="bg1"/>
                </a:solidFill>
                <a:cs typeface="+mn-ea"/>
                <a:sym typeface="+mn-lt"/>
              </a:rPr>
              <a:t>前端讲解</a:t>
            </a:r>
          </a:p>
        </p:txBody>
      </p:sp>
      <p:sp>
        <p:nvSpPr>
          <p:cNvPr id="114" name="Text Placeholder 6"/>
          <p:cNvSpPr txBox="1"/>
          <p:nvPr/>
        </p:nvSpPr>
        <p:spPr>
          <a:xfrm>
            <a:off x="5192066" y="3022600"/>
            <a:ext cx="1604154" cy="152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zh-CN" altLang="en-US" sz="1400" dirty="0" smtClean="0">
                <a:cs typeface="+mn-ea"/>
                <a:sym typeface="+mn-lt"/>
              </a:rPr>
              <a:t>介绍</a:t>
            </a:r>
            <a:r>
              <a:rPr lang="en-US" altLang="zh-CN" sz="1400" dirty="0" smtClean="0">
                <a:cs typeface="+mn-ea"/>
                <a:sym typeface="+mn-lt"/>
              </a:rPr>
              <a:t>pc</a:t>
            </a:r>
            <a:r>
              <a:rPr lang="zh-CN" altLang="en-US" sz="1400" dirty="0" smtClean="0">
                <a:cs typeface="+mn-ea"/>
                <a:sym typeface="+mn-lt"/>
              </a:rPr>
              <a:t>端，</a:t>
            </a:r>
            <a:r>
              <a:rPr lang="zh-CN" altLang="en-US" sz="1400" dirty="0">
                <a:cs typeface="+mn-ea"/>
                <a:sym typeface="+mn-lt"/>
              </a:rPr>
              <a:t>移动</a:t>
            </a:r>
            <a:r>
              <a:rPr lang="zh-CN" altLang="en-US" sz="1400" dirty="0" smtClean="0">
                <a:cs typeface="+mn-ea"/>
                <a:sym typeface="+mn-lt"/>
              </a:rPr>
              <a:t>端，还有</a:t>
            </a:r>
            <a:r>
              <a:rPr lang="en-US" altLang="zh-CN" sz="1400" dirty="0" err="1" smtClean="0">
                <a:cs typeface="+mn-ea"/>
                <a:sym typeface="+mn-lt"/>
              </a:rPr>
              <a:t>js</a:t>
            </a:r>
            <a:r>
              <a:rPr lang="zh-CN" altLang="en-US" sz="1400" dirty="0" smtClean="0">
                <a:cs typeface="+mn-ea"/>
                <a:sym typeface="+mn-lt"/>
              </a:rPr>
              <a:t>脚本语言，做一个简要的概述。</a:t>
            </a:r>
            <a:endParaRPr lang="en-US" altLang="zh-CN" sz="1400" dirty="0">
              <a:cs typeface="+mn-ea"/>
              <a:sym typeface="+mn-lt"/>
            </a:endParaRPr>
          </a:p>
        </p:txBody>
      </p:sp>
      <p:sp>
        <p:nvSpPr>
          <p:cNvPr id="115" name="Shape 1452"/>
          <p:cNvSpPr/>
          <p:nvPr/>
        </p:nvSpPr>
        <p:spPr>
          <a:xfrm>
            <a:off x="7170754" y="2444465"/>
            <a:ext cx="1744645" cy="2533936"/>
          </a:xfrm>
          <a:prstGeom prst="roundRect">
            <a:avLst>
              <a:gd name="adj" fmla="val 6924"/>
            </a:avLst>
          </a:prstGeom>
          <a:ln w="12700">
            <a:solidFill>
              <a:schemeClr val="tx1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cs typeface="+mn-ea"/>
              <a:sym typeface="+mn-lt"/>
            </a:endParaRPr>
          </a:p>
        </p:txBody>
      </p:sp>
      <p:sp>
        <p:nvSpPr>
          <p:cNvPr id="116" name="Shape 1460"/>
          <p:cNvSpPr/>
          <p:nvPr/>
        </p:nvSpPr>
        <p:spPr>
          <a:xfrm>
            <a:off x="7489935" y="1675995"/>
            <a:ext cx="1154276" cy="1173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wrap="square" lIns="19051" tIns="19051" rIns="19051" bIns="19051" numCol="1" anchor="ctr">
            <a:noAutofit/>
          </a:bodyPr>
          <a:lstStyle/>
          <a:p>
            <a:pPr lvl="0"/>
            <a:endParaRPr sz="1735">
              <a:cs typeface="+mn-ea"/>
              <a:sym typeface="+mn-lt"/>
            </a:endParaRPr>
          </a:p>
        </p:txBody>
      </p:sp>
      <p:grpSp>
        <p:nvGrpSpPr>
          <p:cNvPr id="117" name="Group 20"/>
          <p:cNvGrpSpPr/>
          <p:nvPr/>
        </p:nvGrpSpPr>
        <p:grpSpPr>
          <a:xfrm>
            <a:off x="7265627" y="1604644"/>
            <a:ext cx="474017" cy="474017"/>
            <a:chOff x="1369087" y="2088729"/>
            <a:chExt cx="474017" cy="474016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18" name="Shape 1463"/>
            <p:cNvSpPr/>
            <p:nvPr/>
          </p:nvSpPr>
          <p:spPr>
            <a:xfrm>
              <a:off x="1369087" y="2088729"/>
              <a:ext cx="474017" cy="474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 lvl="0"/>
              <a:endParaRPr sz="1735">
                <a:cs typeface="+mn-ea"/>
                <a:sym typeface="+mn-lt"/>
              </a:endParaRPr>
            </a:p>
          </p:txBody>
        </p:sp>
        <p:sp>
          <p:nvSpPr>
            <p:cNvPr id="119" name="Shape 1464"/>
            <p:cNvSpPr/>
            <p:nvPr/>
          </p:nvSpPr>
          <p:spPr>
            <a:xfrm>
              <a:off x="1477567" y="2232573"/>
              <a:ext cx="231656" cy="186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363" extrusionOk="0">
                  <a:moveTo>
                    <a:pt x="7274" y="21020"/>
                  </a:moveTo>
                  <a:cubicBezTo>
                    <a:pt x="7274" y="21376"/>
                    <a:pt x="7435" y="21475"/>
                    <a:pt x="7659" y="21222"/>
                  </a:cubicBezTo>
                  <a:cubicBezTo>
                    <a:pt x="7951" y="20894"/>
                    <a:pt x="10973" y="17529"/>
                    <a:pt x="10973" y="17529"/>
                  </a:cubicBezTo>
                  <a:lnTo>
                    <a:pt x="7274" y="15153"/>
                  </a:lnTo>
                  <a:cubicBezTo>
                    <a:pt x="7274" y="15153"/>
                    <a:pt x="7274" y="21020"/>
                    <a:pt x="7274" y="21020"/>
                  </a:cubicBezTo>
                  <a:close/>
                  <a:moveTo>
                    <a:pt x="20812" y="50"/>
                  </a:moveTo>
                  <a:cubicBezTo>
                    <a:pt x="20412" y="224"/>
                    <a:pt x="667" y="8860"/>
                    <a:pt x="277" y="9030"/>
                  </a:cubicBezTo>
                  <a:cubicBezTo>
                    <a:pt x="-53" y="9174"/>
                    <a:pt x="-126" y="9528"/>
                    <a:pt x="266" y="9723"/>
                  </a:cubicBezTo>
                  <a:cubicBezTo>
                    <a:pt x="733" y="9955"/>
                    <a:pt x="4681" y="11919"/>
                    <a:pt x="4681" y="11919"/>
                  </a:cubicBezTo>
                  <a:lnTo>
                    <a:pt x="4681" y="11919"/>
                  </a:lnTo>
                  <a:lnTo>
                    <a:pt x="7298" y="13221"/>
                  </a:lnTo>
                  <a:cubicBezTo>
                    <a:pt x="7298" y="13221"/>
                    <a:pt x="19903" y="1732"/>
                    <a:pt x="20073" y="1577"/>
                  </a:cubicBezTo>
                  <a:cubicBezTo>
                    <a:pt x="20246" y="1420"/>
                    <a:pt x="20443" y="1713"/>
                    <a:pt x="20319" y="1881"/>
                  </a:cubicBezTo>
                  <a:cubicBezTo>
                    <a:pt x="20194" y="2050"/>
                    <a:pt x="11163" y="14170"/>
                    <a:pt x="11163" y="14170"/>
                  </a:cubicBezTo>
                  <a:cubicBezTo>
                    <a:pt x="11163" y="14170"/>
                    <a:pt x="11163" y="14170"/>
                    <a:pt x="11163" y="14171"/>
                  </a:cubicBezTo>
                  <a:lnTo>
                    <a:pt x="10637" y="14898"/>
                  </a:lnTo>
                  <a:lnTo>
                    <a:pt x="11333" y="15363"/>
                  </a:lnTo>
                  <a:lnTo>
                    <a:pt x="11333" y="15363"/>
                  </a:lnTo>
                  <a:cubicBezTo>
                    <a:pt x="11333" y="15363"/>
                    <a:pt x="16742" y="18976"/>
                    <a:pt x="17127" y="19234"/>
                  </a:cubicBezTo>
                  <a:cubicBezTo>
                    <a:pt x="17464" y="19459"/>
                    <a:pt x="17904" y="19272"/>
                    <a:pt x="18001" y="18750"/>
                  </a:cubicBezTo>
                  <a:cubicBezTo>
                    <a:pt x="18117" y="18135"/>
                    <a:pt x="21310" y="1052"/>
                    <a:pt x="21382" y="671"/>
                  </a:cubicBezTo>
                  <a:cubicBezTo>
                    <a:pt x="21474" y="177"/>
                    <a:pt x="21211" y="-125"/>
                    <a:pt x="20812" y="5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 sz="1735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20" name="Text Placeholder 5"/>
          <p:cNvSpPr txBox="1"/>
          <p:nvPr/>
        </p:nvSpPr>
        <p:spPr>
          <a:xfrm>
            <a:off x="7243064" y="1955067"/>
            <a:ext cx="1698820" cy="577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865" b="1" dirty="0" smtClean="0">
                <a:solidFill>
                  <a:schemeClr val="bg1"/>
                </a:solidFill>
                <a:cs typeface="+mn-ea"/>
                <a:sym typeface="+mn-lt"/>
              </a:rPr>
              <a:t>第四屏</a:t>
            </a:r>
            <a:endParaRPr lang="en-US" altLang="zh-CN" sz="1865" b="1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marL="0" indent="0" algn="ctr">
              <a:buNone/>
            </a:pPr>
            <a:r>
              <a:rPr lang="zh-CN" altLang="en-US" sz="1865" b="1" dirty="0">
                <a:solidFill>
                  <a:schemeClr val="bg1"/>
                </a:solidFill>
                <a:cs typeface="+mn-ea"/>
                <a:sym typeface="+mn-lt"/>
              </a:rPr>
              <a:t>三剑客</a:t>
            </a:r>
          </a:p>
        </p:txBody>
      </p:sp>
      <p:sp>
        <p:nvSpPr>
          <p:cNvPr id="121" name="Text Placeholder 6"/>
          <p:cNvSpPr txBox="1"/>
          <p:nvPr/>
        </p:nvSpPr>
        <p:spPr>
          <a:xfrm>
            <a:off x="7240999" y="3022600"/>
            <a:ext cx="1604154" cy="152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zh-CN" altLang="en-US" sz="1400" dirty="0" smtClean="0">
                <a:cs typeface="+mn-ea"/>
                <a:sym typeface="+mn-lt"/>
              </a:rPr>
              <a:t>简要</a:t>
            </a:r>
            <a:r>
              <a:rPr lang="zh-CN" altLang="en-US" sz="1400" dirty="0" smtClean="0">
                <a:cs typeface="+mn-ea"/>
                <a:sym typeface="+mn-lt"/>
              </a:rPr>
              <a:t>了解前端三剑客：</a:t>
            </a:r>
            <a:r>
              <a:rPr lang="en-US" altLang="zh-CN" sz="1400" dirty="0" smtClean="0">
                <a:cs typeface="+mn-ea"/>
                <a:sym typeface="+mn-lt"/>
              </a:rPr>
              <a:t>html5</a:t>
            </a:r>
            <a:r>
              <a:rPr lang="zh-CN" altLang="en-US" sz="1400" dirty="0" smtClean="0">
                <a:cs typeface="+mn-ea"/>
                <a:sym typeface="+mn-lt"/>
              </a:rPr>
              <a:t>、</a:t>
            </a:r>
            <a:r>
              <a:rPr lang="en-US" altLang="zh-CN" sz="1400" dirty="0" smtClean="0">
                <a:cs typeface="+mn-ea"/>
                <a:sym typeface="+mn-lt"/>
              </a:rPr>
              <a:t>css3</a:t>
            </a:r>
            <a:r>
              <a:rPr lang="zh-CN" altLang="en-US" sz="1400" dirty="0" smtClean="0">
                <a:cs typeface="+mn-ea"/>
                <a:sym typeface="+mn-lt"/>
              </a:rPr>
              <a:t>、</a:t>
            </a:r>
            <a:r>
              <a:rPr lang="en-US" altLang="zh-CN" sz="1400" dirty="0" smtClean="0">
                <a:cs typeface="+mn-ea"/>
                <a:sym typeface="+mn-lt"/>
              </a:rPr>
              <a:t>JavaScript</a:t>
            </a:r>
            <a:r>
              <a:rPr lang="zh-CN" altLang="en-US" sz="1400" dirty="0" smtClean="0">
                <a:cs typeface="+mn-ea"/>
                <a:sym typeface="+mn-lt"/>
              </a:rPr>
              <a:t>。</a:t>
            </a:r>
            <a:endParaRPr lang="en-US" altLang="zh-CN" sz="1400" dirty="0">
              <a:cs typeface="+mn-ea"/>
              <a:sym typeface="+mn-lt"/>
            </a:endParaRPr>
          </a:p>
        </p:txBody>
      </p:sp>
      <p:sp>
        <p:nvSpPr>
          <p:cNvPr id="122" name="Shape 1452"/>
          <p:cNvSpPr/>
          <p:nvPr/>
        </p:nvSpPr>
        <p:spPr>
          <a:xfrm>
            <a:off x="9185821" y="2474624"/>
            <a:ext cx="1744645" cy="2533936"/>
          </a:xfrm>
          <a:prstGeom prst="roundRect">
            <a:avLst>
              <a:gd name="adj" fmla="val 6924"/>
            </a:avLst>
          </a:prstGeom>
          <a:ln w="12700">
            <a:solidFill>
              <a:schemeClr val="tx1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5">
              <a:cs typeface="+mn-ea"/>
              <a:sym typeface="+mn-lt"/>
            </a:endParaRPr>
          </a:p>
        </p:txBody>
      </p:sp>
      <p:sp>
        <p:nvSpPr>
          <p:cNvPr id="123" name="Shape 1460"/>
          <p:cNvSpPr/>
          <p:nvPr/>
        </p:nvSpPr>
        <p:spPr>
          <a:xfrm>
            <a:off x="9505002" y="1706154"/>
            <a:ext cx="1154276" cy="1173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wrap="square" lIns="19051" tIns="19051" rIns="19051" bIns="19051" numCol="1" anchor="ctr">
            <a:noAutofit/>
          </a:bodyPr>
          <a:lstStyle/>
          <a:p>
            <a:pPr lvl="0"/>
            <a:endParaRPr sz="1735">
              <a:cs typeface="+mn-ea"/>
              <a:sym typeface="+mn-lt"/>
            </a:endParaRPr>
          </a:p>
        </p:txBody>
      </p:sp>
      <p:grpSp>
        <p:nvGrpSpPr>
          <p:cNvPr id="124" name="Group 20"/>
          <p:cNvGrpSpPr/>
          <p:nvPr/>
        </p:nvGrpSpPr>
        <p:grpSpPr>
          <a:xfrm>
            <a:off x="9280694" y="1634803"/>
            <a:ext cx="474017" cy="474017"/>
            <a:chOff x="1369087" y="2088729"/>
            <a:chExt cx="474017" cy="474016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25" name="Shape 1463"/>
            <p:cNvSpPr/>
            <p:nvPr/>
          </p:nvSpPr>
          <p:spPr>
            <a:xfrm>
              <a:off x="1369087" y="2088729"/>
              <a:ext cx="474017" cy="474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 lvl="0"/>
              <a:endParaRPr sz="1735">
                <a:cs typeface="+mn-ea"/>
                <a:sym typeface="+mn-lt"/>
              </a:endParaRPr>
            </a:p>
          </p:txBody>
        </p:sp>
        <p:sp>
          <p:nvSpPr>
            <p:cNvPr id="126" name="Shape 1464"/>
            <p:cNvSpPr/>
            <p:nvPr/>
          </p:nvSpPr>
          <p:spPr>
            <a:xfrm>
              <a:off x="1477567" y="2232573"/>
              <a:ext cx="231656" cy="186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363" extrusionOk="0">
                  <a:moveTo>
                    <a:pt x="7274" y="21020"/>
                  </a:moveTo>
                  <a:cubicBezTo>
                    <a:pt x="7274" y="21376"/>
                    <a:pt x="7435" y="21475"/>
                    <a:pt x="7659" y="21222"/>
                  </a:cubicBezTo>
                  <a:cubicBezTo>
                    <a:pt x="7951" y="20894"/>
                    <a:pt x="10973" y="17529"/>
                    <a:pt x="10973" y="17529"/>
                  </a:cubicBezTo>
                  <a:lnTo>
                    <a:pt x="7274" y="15153"/>
                  </a:lnTo>
                  <a:cubicBezTo>
                    <a:pt x="7274" y="15153"/>
                    <a:pt x="7274" y="21020"/>
                    <a:pt x="7274" y="21020"/>
                  </a:cubicBezTo>
                  <a:close/>
                  <a:moveTo>
                    <a:pt x="20812" y="50"/>
                  </a:moveTo>
                  <a:cubicBezTo>
                    <a:pt x="20412" y="224"/>
                    <a:pt x="667" y="8860"/>
                    <a:pt x="277" y="9030"/>
                  </a:cubicBezTo>
                  <a:cubicBezTo>
                    <a:pt x="-53" y="9174"/>
                    <a:pt x="-126" y="9528"/>
                    <a:pt x="266" y="9723"/>
                  </a:cubicBezTo>
                  <a:cubicBezTo>
                    <a:pt x="733" y="9955"/>
                    <a:pt x="4681" y="11919"/>
                    <a:pt x="4681" y="11919"/>
                  </a:cubicBezTo>
                  <a:lnTo>
                    <a:pt x="4681" y="11919"/>
                  </a:lnTo>
                  <a:lnTo>
                    <a:pt x="7298" y="13221"/>
                  </a:lnTo>
                  <a:cubicBezTo>
                    <a:pt x="7298" y="13221"/>
                    <a:pt x="19903" y="1732"/>
                    <a:pt x="20073" y="1577"/>
                  </a:cubicBezTo>
                  <a:cubicBezTo>
                    <a:pt x="20246" y="1420"/>
                    <a:pt x="20443" y="1713"/>
                    <a:pt x="20319" y="1881"/>
                  </a:cubicBezTo>
                  <a:cubicBezTo>
                    <a:pt x="20194" y="2050"/>
                    <a:pt x="11163" y="14170"/>
                    <a:pt x="11163" y="14170"/>
                  </a:cubicBezTo>
                  <a:cubicBezTo>
                    <a:pt x="11163" y="14170"/>
                    <a:pt x="11163" y="14170"/>
                    <a:pt x="11163" y="14171"/>
                  </a:cubicBezTo>
                  <a:lnTo>
                    <a:pt x="10637" y="14898"/>
                  </a:lnTo>
                  <a:lnTo>
                    <a:pt x="11333" y="15363"/>
                  </a:lnTo>
                  <a:lnTo>
                    <a:pt x="11333" y="15363"/>
                  </a:lnTo>
                  <a:cubicBezTo>
                    <a:pt x="11333" y="15363"/>
                    <a:pt x="16742" y="18976"/>
                    <a:pt x="17127" y="19234"/>
                  </a:cubicBezTo>
                  <a:cubicBezTo>
                    <a:pt x="17464" y="19459"/>
                    <a:pt x="17904" y="19272"/>
                    <a:pt x="18001" y="18750"/>
                  </a:cubicBezTo>
                  <a:cubicBezTo>
                    <a:pt x="18117" y="18135"/>
                    <a:pt x="21310" y="1052"/>
                    <a:pt x="21382" y="671"/>
                  </a:cubicBezTo>
                  <a:cubicBezTo>
                    <a:pt x="21474" y="177"/>
                    <a:pt x="21211" y="-125"/>
                    <a:pt x="20812" y="5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 sz="1735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27" name="Text Placeholder 5"/>
          <p:cNvSpPr txBox="1"/>
          <p:nvPr/>
        </p:nvSpPr>
        <p:spPr>
          <a:xfrm>
            <a:off x="9258131" y="1985226"/>
            <a:ext cx="1698820" cy="577887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865" b="1" dirty="0" smtClean="0">
                <a:solidFill>
                  <a:schemeClr val="bg1"/>
                </a:solidFill>
                <a:cs typeface="+mn-ea"/>
                <a:sym typeface="+mn-lt"/>
              </a:rPr>
              <a:t>第五屏</a:t>
            </a:r>
            <a:endParaRPr lang="en-US" altLang="zh-CN" sz="1865" b="1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marL="0" indent="0" algn="ctr">
              <a:buNone/>
            </a:pPr>
            <a:r>
              <a:rPr lang="zh-CN" altLang="en-US" sz="1865" b="1" dirty="0">
                <a:solidFill>
                  <a:schemeClr val="bg1"/>
                </a:solidFill>
                <a:cs typeface="+mn-ea"/>
                <a:sym typeface="+mn-lt"/>
              </a:rPr>
              <a:t>经历历程</a:t>
            </a:r>
          </a:p>
        </p:txBody>
      </p:sp>
      <p:sp>
        <p:nvSpPr>
          <p:cNvPr id="128" name="Text Placeholder 6"/>
          <p:cNvSpPr txBox="1"/>
          <p:nvPr/>
        </p:nvSpPr>
        <p:spPr>
          <a:xfrm>
            <a:off x="9256066" y="3052759"/>
            <a:ext cx="1604154" cy="152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zh-CN" altLang="en-US" sz="1400" dirty="0" smtClean="0">
                <a:cs typeface="+mn-ea"/>
                <a:sym typeface="+mn-lt"/>
              </a:rPr>
              <a:t>讲述我个人从小学接触计算机的经历以及心态。</a:t>
            </a:r>
            <a:endParaRPr lang="en-US" altLang="zh-CN" sz="140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7" dur="5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4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1" dur="5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500"/>
                            </p:stCondLst>
                            <p:childTnLst>
                              <p:par>
                                <p:cTn id="13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8" dur="500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21" grpId="0" build="p"/>
      <p:bldP spid="22" grpId="0" build="p"/>
      <p:bldP spid="101" grpId="0" animBg="1"/>
      <p:bldP spid="102" grpId="0" animBg="1"/>
      <p:bldP spid="106" grpId="0" build="p"/>
      <p:bldP spid="107" grpId="0" build="p"/>
      <p:bldP spid="108" grpId="0" animBg="1"/>
      <p:bldP spid="109" grpId="0" animBg="1"/>
      <p:bldP spid="113" grpId="0" build="p"/>
      <p:bldP spid="114" grpId="0" build="p"/>
      <p:bldP spid="115" grpId="0" animBg="1"/>
      <p:bldP spid="116" grpId="0" animBg="1"/>
      <p:bldP spid="120" grpId="0" build="p"/>
      <p:bldP spid="121" grpId="0" build="p"/>
      <p:bldP spid="122" grpId="0" animBg="1"/>
      <p:bldP spid="123" grpId="0" animBg="1"/>
      <p:bldP spid="127" grpId="0" build="p"/>
      <p:bldP spid="12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lum/>
          </a:blip>
          <a:srcRect/>
          <a:stretch>
            <a:fillRect l="-37000" r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7229" y="3428277"/>
            <a:ext cx="2954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技术分享</a:t>
            </a:r>
            <a:endParaRPr lang="en-GB" altLang="zh-CN" sz="5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061887" y="943842"/>
            <a:ext cx="2036803" cy="2036803"/>
            <a:chOff x="8077074" y="845254"/>
            <a:chExt cx="2036802" cy="2036802"/>
          </a:xfrm>
        </p:grpSpPr>
        <p:sp>
          <p:nvSpPr>
            <p:cNvPr id="4" name="椭圆 3"/>
            <p:cNvSpPr/>
            <p:nvPr/>
          </p:nvSpPr>
          <p:spPr>
            <a:xfrm>
              <a:off x="8077074" y="845254"/>
              <a:ext cx="2036802" cy="2036802"/>
            </a:xfrm>
            <a:prstGeom prst="ellipse">
              <a:avLst/>
            </a:prstGeom>
            <a:solidFill>
              <a:srgbClr val="204C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cs typeface="+mn-ea"/>
                <a:sym typeface="+mn-lt"/>
              </a:endParaRPr>
            </a:p>
          </p:txBody>
        </p:sp>
        <p:sp>
          <p:nvSpPr>
            <p:cNvPr id="5" name="Freeform 126"/>
            <p:cNvSpPr>
              <a:spLocks noChangeAspect="1" noEditPoints="1"/>
            </p:cNvSpPr>
            <p:nvPr/>
          </p:nvSpPr>
          <p:spPr bwMode="auto">
            <a:xfrm>
              <a:off x="8639337" y="1292886"/>
              <a:ext cx="912277" cy="1141539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2000">
        <p14:warp dir="in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 decel="10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37"/>
          <p:cNvGrpSpPr/>
          <p:nvPr/>
        </p:nvGrpSpPr>
        <p:grpSpPr>
          <a:xfrm>
            <a:off x="1316094" y="2008070"/>
            <a:ext cx="2196431" cy="1436124"/>
            <a:chOff x="1" y="0"/>
            <a:chExt cx="4392858" cy="2872248"/>
          </a:xfrm>
          <a:solidFill>
            <a:srgbClr val="204C26"/>
          </a:solidFill>
        </p:grpSpPr>
        <p:sp>
          <p:nvSpPr>
            <p:cNvPr id="3" name="Shape 333"/>
            <p:cNvSpPr/>
            <p:nvPr/>
          </p:nvSpPr>
          <p:spPr>
            <a:xfrm>
              <a:off x="1" y="0"/>
              <a:ext cx="4392858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6" name="Shape 335"/>
            <p:cNvSpPr/>
            <p:nvPr/>
          </p:nvSpPr>
          <p:spPr>
            <a:xfrm>
              <a:off x="975524" y="1135594"/>
              <a:ext cx="2441810" cy="492442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sp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HTML</a:t>
              </a:r>
              <a:endParaRPr lang="id-ID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7" name="Group 342"/>
          <p:cNvGrpSpPr/>
          <p:nvPr/>
        </p:nvGrpSpPr>
        <p:grpSpPr>
          <a:xfrm>
            <a:off x="3693081" y="2008070"/>
            <a:ext cx="2196431" cy="1436124"/>
            <a:chOff x="0" y="0"/>
            <a:chExt cx="4392859" cy="2872248"/>
          </a:xfrm>
          <a:solidFill>
            <a:schemeClr val="accent6">
              <a:lumMod val="75000"/>
            </a:schemeClr>
          </a:solidFill>
        </p:grpSpPr>
        <p:sp>
          <p:nvSpPr>
            <p:cNvPr id="8" name="Shape 33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 sz="1600">
                <a:cs typeface="+mn-ea"/>
                <a:sym typeface="+mn-lt"/>
              </a:endParaRPr>
            </a:p>
          </p:txBody>
        </p:sp>
        <p:sp>
          <p:nvSpPr>
            <p:cNvPr id="11" name="Shape 340"/>
            <p:cNvSpPr/>
            <p:nvPr/>
          </p:nvSpPr>
          <p:spPr>
            <a:xfrm>
              <a:off x="1194479" y="1289712"/>
              <a:ext cx="2852436" cy="43180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CSS</a:t>
              </a:r>
              <a:endParaRPr lang="id-ID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2" name="Group 347"/>
          <p:cNvGrpSpPr/>
          <p:nvPr/>
        </p:nvGrpSpPr>
        <p:grpSpPr>
          <a:xfrm>
            <a:off x="6017976" y="2000669"/>
            <a:ext cx="2196431" cy="1436124"/>
            <a:chOff x="0" y="0"/>
            <a:chExt cx="4392859" cy="2872248"/>
          </a:xfrm>
          <a:solidFill>
            <a:srgbClr val="204C26"/>
          </a:solidFill>
        </p:grpSpPr>
        <p:sp>
          <p:nvSpPr>
            <p:cNvPr id="13" name="Shape 343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Shape 345"/>
            <p:cNvSpPr/>
            <p:nvPr/>
          </p:nvSpPr>
          <p:spPr>
            <a:xfrm>
              <a:off x="1086541" y="1289712"/>
              <a:ext cx="2972476" cy="43180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en-US" altLang="zh-CN" sz="1600" b="1" dirty="0" err="1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jQuery</a:t>
              </a:r>
              <a:endParaRPr lang="id-ID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7" name="Group 352"/>
          <p:cNvGrpSpPr/>
          <p:nvPr/>
        </p:nvGrpSpPr>
        <p:grpSpPr>
          <a:xfrm>
            <a:off x="8245139" y="2008070"/>
            <a:ext cx="2196429" cy="1436124"/>
            <a:chOff x="0" y="0"/>
            <a:chExt cx="4392859" cy="2872248"/>
          </a:xfrm>
          <a:solidFill>
            <a:schemeClr val="accent6">
              <a:lumMod val="75000"/>
            </a:schemeClr>
          </a:solidFill>
        </p:grpSpPr>
        <p:sp>
          <p:nvSpPr>
            <p:cNvPr id="18" name="Shape 34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 sz="1600">
                <a:cs typeface="+mn-ea"/>
                <a:sym typeface="+mn-lt"/>
              </a:endParaRPr>
            </a:p>
          </p:txBody>
        </p:sp>
        <p:sp>
          <p:nvSpPr>
            <p:cNvPr id="21" name="Shape 350"/>
            <p:cNvSpPr/>
            <p:nvPr/>
          </p:nvSpPr>
          <p:spPr>
            <a:xfrm>
              <a:off x="1186403" y="1289712"/>
              <a:ext cx="2924718" cy="43180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网上插件</a:t>
              </a:r>
              <a:endParaRPr lang="id-ID" altLang="zh-CN" sz="16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7" name="Group 360"/>
          <p:cNvGrpSpPr/>
          <p:nvPr/>
        </p:nvGrpSpPr>
        <p:grpSpPr>
          <a:xfrm>
            <a:off x="2176620" y="3231544"/>
            <a:ext cx="425297" cy="425297"/>
            <a:chOff x="0" y="0"/>
            <a:chExt cx="850594" cy="850594"/>
          </a:xfrm>
        </p:grpSpPr>
        <p:sp>
          <p:nvSpPr>
            <p:cNvPr id="28" name="Shape 358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204C26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 sz="14935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9" name="Shape 359"/>
            <p:cNvSpPr/>
            <p:nvPr/>
          </p:nvSpPr>
          <p:spPr>
            <a:xfrm>
              <a:off x="300082" y="114147"/>
              <a:ext cx="25043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1</a:t>
              </a:r>
            </a:p>
          </p:txBody>
        </p:sp>
      </p:grpSp>
      <p:grpSp>
        <p:nvGrpSpPr>
          <p:cNvPr id="30" name="Group 363"/>
          <p:cNvGrpSpPr/>
          <p:nvPr/>
        </p:nvGrpSpPr>
        <p:grpSpPr>
          <a:xfrm>
            <a:off x="4616494" y="3231544"/>
            <a:ext cx="425297" cy="425297"/>
            <a:chOff x="0" y="0"/>
            <a:chExt cx="850594" cy="850594"/>
          </a:xfrm>
        </p:grpSpPr>
        <p:sp>
          <p:nvSpPr>
            <p:cNvPr id="31" name="Shape 361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 sz="14935">
                <a:cs typeface="+mn-ea"/>
                <a:sym typeface="+mn-lt"/>
              </a:endParaRPr>
            </a:p>
          </p:txBody>
        </p:sp>
        <p:sp>
          <p:nvSpPr>
            <p:cNvPr id="32" name="Shape 362"/>
            <p:cNvSpPr/>
            <p:nvPr/>
          </p:nvSpPr>
          <p:spPr>
            <a:xfrm>
              <a:off x="311486" y="179080"/>
              <a:ext cx="227628" cy="4924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2</a:t>
              </a:r>
            </a:p>
          </p:txBody>
        </p:sp>
      </p:grpSp>
      <p:grpSp>
        <p:nvGrpSpPr>
          <p:cNvPr id="33" name="Group 366"/>
          <p:cNvGrpSpPr/>
          <p:nvPr/>
        </p:nvGrpSpPr>
        <p:grpSpPr>
          <a:xfrm>
            <a:off x="6903542" y="3224144"/>
            <a:ext cx="425297" cy="425297"/>
            <a:chOff x="2082618" y="-14800"/>
            <a:chExt cx="850594" cy="850594"/>
          </a:xfrm>
        </p:grpSpPr>
        <p:sp>
          <p:nvSpPr>
            <p:cNvPr id="34" name="Shape 364"/>
            <p:cNvSpPr/>
            <p:nvPr/>
          </p:nvSpPr>
          <p:spPr>
            <a:xfrm>
              <a:off x="2082618" y="-1480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204C26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 sz="14935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Shape 365"/>
            <p:cNvSpPr/>
            <p:nvPr/>
          </p:nvSpPr>
          <p:spPr>
            <a:xfrm>
              <a:off x="2394102" y="179080"/>
              <a:ext cx="227628" cy="4924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3</a:t>
              </a:r>
            </a:p>
          </p:txBody>
        </p:sp>
      </p:grpSp>
      <p:grpSp>
        <p:nvGrpSpPr>
          <p:cNvPr id="36" name="Group 369"/>
          <p:cNvGrpSpPr/>
          <p:nvPr/>
        </p:nvGrpSpPr>
        <p:grpSpPr>
          <a:xfrm>
            <a:off x="9201751" y="3288618"/>
            <a:ext cx="425297" cy="425297"/>
            <a:chOff x="3180204" y="114148"/>
            <a:chExt cx="850594" cy="850594"/>
          </a:xfrm>
        </p:grpSpPr>
        <p:sp>
          <p:nvSpPr>
            <p:cNvPr id="37" name="Shape 367"/>
            <p:cNvSpPr/>
            <p:nvPr/>
          </p:nvSpPr>
          <p:spPr>
            <a:xfrm>
              <a:off x="3180204" y="114148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 sz="14935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8" name="Shape 368"/>
            <p:cNvSpPr/>
            <p:nvPr/>
          </p:nvSpPr>
          <p:spPr>
            <a:xfrm>
              <a:off x="3480800" y="228292"/>
              <a:ext cx="362944" cy="6223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4</a:t>
              </a:r>
            </a:p>
          </p:txBody>
        </p:sp>
      </p:grpSp>
      <p:sp>
        <p:nvSpPr>
          <p:cNvPr id="43" name="Shape 373"/>
          <p:cNvSpPr/>
          <p:nvPr/>
        </p:nvSpPr>
        <p:spPr>
          <a:xfrm>
            <a:off x="1391478" y="4005065"/>
            <a:ext cx="1570285" cy="66479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运用</a:t>
            </a:r>
            <a:r>
              <a:rPr lang="en-US" altLang="zh-CN" sz="12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HTML</a:t>
            </a:r>
            <a:r>
              <a:rPr lang="zh-CN" altLang="en-US" sz="12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语言技术，添加标记图片、链接、文字字符等等。</a:t>
            </a:r>
            <a:endParaRPr lang="en-US" altLang="zh-CN" sz="12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6" name="Shape 376"/>
          <p:cNvSpPr/>
          <p:nvPr/>
        </p:nvSpPr>
        <p:spPr>
          <a:xfrm>
            <a:off x="3757286" y="3918975"/>
            <a:ext cx="1570284" cy="88639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lvl="0" algn="just">
              <a:lnSpc>
                <a:spcPct val="120000"/>
              </a:lnSpc>
            </a:pPr>
            <a:r>
              <a:rPr lang="en-US" altLang="zh-CN" sz="1200" dirty="0" smtClean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CSS</a:t>
            </a:r>
            <a:r>
              <a:rPr lang="zh-CN" altLang="en-US" sz="1200" dirty="0" smtClean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为 是表现形式，是一系列格式设置的规则，控制网页内容的外观，美化网站。</a:t>
            </a:r>
            <a:endParaRPr lang="en-US" altLang="zh-CN" sz="12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Shape 379"/>
          <p:cNvSpPr/>
          <p:nvPr/>
        </p:nvSpPr>
        <p:spPr>
          <a:xfrm>
            <a:off x="6212348" y="3894265"/>
            <a:ext cx="1570284" cy="88639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lvl="0" algn="just">
              <a:lnSpc>
                <a:spcPct val="120000"/>
              </a:lnSpc>
            </a:pPr>
            <a:r>
              <a:rPr lang="en-US" altLang="zh-CN" sz="1200" dirty="0" smtClean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JavaScript</a:t>
            </a:r>
            <a:r>
              <a:rPr lang="zh-CN" altLang="en-US" sz="1200" dirty="0" smtClean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是行为，它是一种动态语言，在客户端上使用，给</a:t>
            </a:r>
            <a:r>
              <a:rPr lang="en-US" altLang="zh-CN" sz="1200" dirty="0" smtClean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HTML</a:t>
            </a:r>
            <a:r>
              <a:rPr lang="zh-CN" altLang="en-US" sz="1200" dirty="0" smtClean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网页增加动态功能。</a:t>
            </a:r>
            <a:endParaRPr lang="en-US" altLang="zh-CN" sz="12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2" name="Shape 382"/>
          <p:cNvSpPr/>
          <p:nvPr/>
        </p:nvSpPr>
        <p:spPr>
          <a:xfrm>
            <a:off x="8657642" y="3929684"/>
            <a:ext cx="1570285" cy="66479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606B83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lvl="0" algn="just">
              <a:lnSpc>
                <a:spcPct val="120000"/>
              </a:lnSpc>
            </a:pPr>
            <a:r>
              <a:rPr lang="zh-CN" altLang="en-US" sz="1200" dirty="0" smtClean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rPr>
              <a:t>运用网上插件，使自己的网站美化程度达到更高。</a:t>
            </a:r>
            <a:endParaRPr lang="en-US" altLang="zh-CN" sz="12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2000">
        <p14:prism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indefinite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indefinite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indefinite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5" dur="indefinite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2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7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7" grpId="0" animBg="1" advAuto="0"/>
      <p:bldP spid="12" grpId="0" animBg="1" advAuto="0"/>
      <p:bldP spid="17" grpId="0" animBg="1" advAuto="0"/>
      <p:bldP spid="27" grpId="0" advAuto="0"/>
      <p:bldP spid="30" grpId="0" animBg="1" advAuto="0"/>
      <p:bldP spid="33" grpId="0" advAuto="0"/>
      <p:bldP spid="36" grpId="0" animBg="1" advAuto="0"/>
      <p:bldP spid="43" grpId="0"/>
      <p:bldP spid="46" grpId="0"/>
      <p:bldP spid="49" grpId="0"/>
      <p:bldP spid="5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/>
          <p:cNvGrpSpPr/>
          <p:nvPr/>
        </p:nvGrpSpPr>
        <p:grpSpPr>
          <a:xfrm>
            <a:off x="6022391" y="1704457"/>
            <a:ext cx="876191" cy="1133812"/>
            <a:chOff x="6078950" y="2211813"/>
            <a:chExt cx="876190" cy="1133812"/>
          </a:xfrm>
          <a:solidFill>
            <a:srgbClr val="204C26"/>
          </a:solidFill>
        </p:grpSpPr>
        <p:sp>
          <p:nvSpPr>
            <p:cNvPr id="3" name="Shape 1585"/>
            <p:cNvSpPr/>
            <p:nvPr/>
          </p:nvSpPr>
          <p:spPr>
            <a:xfrm>
              <a:off x="6227601" y="2211813"/>
              <a:ext cx="617337" cy="1061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118"/>
                  </a:moveTo>
                  <a:lnTo>
                    <a:pt x="9697" y="5751"/>
                  </a:lnTo>
                  <a:lnTo>
                    <a:pt x="7758" y="5277"/>
                  </a:lnTo>
                  <a:lnTo>
                    <a:pt x="19720" y="0"/>
                  </a:lnTo>
                  <a:lnTo>
                    <a:pt x="21600" y="8660"/>
                  </a:lnTo>
                  <a:lnTo>
                    <a:pt x="19824" y="8226"/>
                  </a:lnTo>
                  <a:lnTo>
                    <a:pt x="10122" y="21600"/>
                  </a:lnTo>
                  <a:cubicBezTo>
                    <a:pt x="10122" y="21600"/>
                    <a:pt x="0" y="19118"/>
                    <a:pt x="0" y="19118"/>
                  </a:cubicBez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4" name="Shape 1593"/>
            <p:cNvSpPr/>
            <p:nvPr/>
          </p:nvSpPr>
          <p:spPr>
            <a:xfrm>
              <a:off x="6078950" y="2588395"/>
              <a:ext cx="876190" cy="757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880" y="21600"/>
                  </a:moveTo>
                  <a:lnTo>
                    <a:pt x="21600" y="10353"/>
                  </a:lnTo>
                  <a:cubicBezTo>
                    <a:pt x="16072" y="3956"/>
                    <a:pt x="8435" y="0"/>
                    <a:pt x="0" y="0"/>
                  </a:cubicBezTo>
                  <a:lnTo>
                    <a:pt x="0" y="15906"/>
                  </a:lnTo>
                  <a:cubicBezTo>
                    <a:pt x="4639" y="15906"/>
                    <a:pt x="8839" y="18082"/>
                    <a:pt x="11880" y="21600"/>
                  </a:cubicBezTo>
                  <a:close/>
                </a:path>
              </a:pathLst>
            </a:custGeom>
            <a:grpFill/>
            <a:ln w="38100" cap="flat">
              <a:solidFill>
                <a:schemeClr val="bg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507983" y="2447710"/>
            <a:ext cx="1182095" cy="876195"/>
            <a:chOff x="6564542" y="2955067"/>
            <a:chExt cx="1182094" cy="876194"/>
          </a:xfrm>
          <a:solidFill>
            <a:srgbClr val="204C26"/>
          </a:solidFill>
        </p:grpSpPr>
        <p:sp>
          <p:nvSpPr>
            <p:cNvPr id="6" name="Shape 1588"/>
            <p:cNvSpPr/>
            <p:nvPr/>
          </p:nvSpPr>
          <p:spPr>
            <a:xfrm>
              <a:off x="6683463" y="3123538"/>
              <a:ext cx="1063173" cy="615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389"/>
                  </a:moveTo>
                  <a:lnTo>
                    <a:pt x="13424" y="1954"/>
                  </a:lnTo>
                  <a:lnTo>
                    <a:pt x="12962" y="0"/>
                  </a:lnTo>
                  <a:lnTo>
                    <a:pt x="21600" y="2047"/>
                  </a:lnTo>
                  <a:lnTo>
                    <a:pt x="16255" y="13950"/>
                  </a:lnTo>
                  <a:lnTo>
                    <a:pt x="15833" y="12161"/>
                  </a:lnTo>
                  <a:lnTo>
                    <a:pt x="2403" y="21600"/>
                  </a:lnTo>
                  <a:cubicBezTo>
                    <a:pt x="2403" y="21600"/>
                    <a:pt x="0" y="11389"/>
                    <a:pt x="0" y="11389"/>
                  </a:cubicBez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7" name="Shape 1596"/>
            <p:cNvSpPr/>
            <p:nvPr/>
          </p:nvSpPr>
          <p:spPr>
            <a:xfrm>
              <a:off x="6564542" y="2955067"/>
              <a:ext cx="757230" cy="8761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94" y="21600"/>
                  </a:moveTo>
                  <a:lnTo>
                    <a:pt x="21600" y="21600"/>
                  </a:lnTo>
                  <a:cubicBezTo>
                    <a:pt x="21600" y="13165"/>
                    <a:pt x="17644" y="5528"/>
                    <a:pt x="11247" y="0"/>
                  </a:cubicBezTo>
                  <a:lnTo>
                    <a:pt x="0" y="9720"/>
                  </a:lnTo>
                  <a:cubicBezTo>
                    <a:pt x="3518" y="12760"/>
                    <a:pt x="5694" y="16960"/>
                    <a:pt x="5694" y="21600"/>
                  </a:cubicBezTo>
                  <a:close/>
                </a:path>
              </a:pathLst>
            </a:custGeom>
            <a:grpFill/>
            <a:ln w="38100" cap="flat">
              <a:solidFill>
                <a:schemeClr val="bg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Group 6"/>
          <p:cNvGrpSpPr/>
          <p:nvPr/>
        </p:nvGrpSpPr>
        <p:grpSpPr>
          <a:xfrm>
            <a:off x="6507985" y="3319795"/>
            <a:ext cx="1151156" cy="876195"/>
            <a:chOff x="6564542" y="3827152"/>
            <a:chExt cx="1151156" cy="876194"/>
          </a:xfrm>
          <a:solidFill>
            <a:srgbClr val="204C26"/>
          </a:solidFill>
        </p:grpSpPr>
        <p:sp>
          <p:nvSpPr>
            <p:cNvPr id="9" name="Shape 1586"/>
            <p:cNvSpPr/>
            <p:nvPr/>
          </p:nvSpPr>
          <p:spPr>
            <a:xfrm>
              <a:off x="6653734" y="3985712"/>
              <a:ext cx="1061964" cy="617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81" y="0"/>
                  </a:moveTo>
                  <a:lnTo>
                    <a:pt x="15849" y="9698"/>
                  </a:lnTo>
                  <a:lnTo>
                    <a:pt x="16323" y="7759"/>
                  </a:lnTo>
                  <a:lnTo>
                    <a:pt x="21600" y="19720"/>
                  </a:lnTo>
                  <a:lnTo>
                    <a:pt x="12940" y="21600"/>
                  </a:lnTo>
                  <a:lnTo>
                    <a:pt x="13374" y="19824"/>
                  </a:lnTo>
                  <a:lnTo>
                    <a:pt x="0" y="10123"/>
                  </a:lnTo>
                  <a:cubicBezTo>
                    <a:pt x="0" y="10123"/>
                    <a:pt x="2481" y="0"/>
                    <a:pt x="2481" y="0"/>
                  </a:cubicBez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0" name="Shape 1599"/>
            <p:cNvSpPr/>
            <p:nvPr/>
          </p:nvSpPr>
          <p:spPr>
            <a:xfrm>
              <a:off x="6564542" y="3827152"/>
              <a:ext cx="757230" cy="8761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94" y="0"/>
                  </a:moveTo>
                  <a:cubicBezTo>
                    <a:pt x="5694" y="4640"/>
                    <a:pt x="3518" y="8840"/>
                    <a:pt x="0" y="11880"/>
                  </a:cubicBezTo>
                  <a:lnTo>
                    <a:pt x="11247" y="21600"/>
                  </a:lnTo>
                  <a:cubicBezTo>
                    <a:pt x="17644" y="16072"/>
                    <a:pt x="21600" y="8435"/>
                    <a:pt x="21600" y="0"/>
                  </a:cubicBezTo>
                  <a:cubicBezTo>
                    <a:pt x="21600" y="0"/>
                    <a:pt x="5694" y="0"/>
                    <a:pt x="5694" y="0"/>
                  </a:cubicBezTo>
                  <a:close/>
                </a:path>
              </a:pathLst>
            </a:custGeom>
            <a:grpFill/>
            <a:ln w="38100" cap="flat">
              <a:solidFill>
                <a:schemeClr val="bg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Group 7"/>
          <p:cNvGrpSpPr/>
          <p:nvPr/>
        </p:nvGrpSpPr>
        <p:grpSpPr>
          <a:xfrm>
            <a:off x="6022391" y="3805388"/>
            <a:ext cx="876191" cy="1182095"/>
            <a:chOff x="6078950" y="4312744"/>
            <a:chExt cx="876190" cy="1182094"/>
          </a:xfrm>
          <a:solidFill>
            <a:srgbClr val="204C26"/>
          </a:solidFill>
        </p:grpSpPr>
        <p:sp>
          <p:nvSpPr>
            <p:cNvPr id="12" name="Shape 1587"/>
            <p:cNvSpPr/>
            <p:nvPr/>
          </p:nvSpPr>
          <p:spPr>
            <a:xfrm>
              <a:off x="6168141" y="4431665"/>
              <a:ext cx="615228" cy="10631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1" y="0"/>
                  </a:moveTo>
                  <a:lnTo>
                    <a:pt x="19646" y="13424"/>
                  </a:lnTo>
                  <a:lnTo>
                    <a:pt x="21600" y="12962"/>
                  </a:lnTo>
                  <a:lnTo>
                    <a:pt x="19554" y="21600"/>
                  </a:lnTo>
                  <a:lnTo>
                    <a:pt x="7650" y="16255"/>
                  </a:lnTo>
                  <a:lnTo>
                    <a:pt x="9439" y="15833"/>
                  </a:lnTo>
                  <a:lnTo>
                    <a:pt x="0" y="2403"/>
                  </a:lnTo>
                  <a:cubicBezTo>
                    <a:pt x="0" y="2403"/>
                    <a:pt x="10211" y="0"/>
                    <a:pt x="10211" y="0"/>
                  </a:cubicBez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3" name="Shape 1602"/>
            <p:cNvSpPr/>
            <p:nvPr/>
          </p:nvSpPr>
          <p:spPr>
            <a:xfrm>
              <a:off x="6078950" y="4312744"/>
              <a:ext cx="876190" cy="7572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5694"/>
                  </a:moveTo>
                  <a:lnTo>
                    <a:pt x="0" y="21600"/>
                  </a:lnTo>
                  <a:cubicBezTo>
                    <a:pt x="8435" y="21600"/>
                    <a:pt x="16072" y="17643"/>
                    <a:pt x="21600" y="11247"/>
                  </a:cubicBezTo>
                  <a:lnTo>
                    <a:pt x="11880" y="0"/>
                  </a:lnTo>
                  <a:cubicBezTo>
                    <a:pt x="8839" y="3518"/>
                    <a:pt x="4639" y="5694"/>
                    <a:pt x="0" y="5694"/>
                  </a:cubicBezTo>
                  <a:close/>
                </a:path>
              </a:pathLst>
            </a:custGeom>
            <a:grpFill/>
            <a:ln w="38100" cap="flat">
              <a:solidFill>
                <a:schemeClr val="bg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Group 8"/>
          <p:cNvGrpSpPr/>
          <p:nvPr/>
        </p:nvGrpSpPr>
        <p:grpSpPr>
          <a:xfrm>
            <a:off x="5150307" y="3805388"/>
            <a:ext cx="876195" cy="1182095"/>
            <a:chOff x="5206865" y="4312744"/>
            <a:chExt cx="876194" cy="1182094"/>
          </a:xfrm>
          <a:solidFill>
            <a:srgbClr val="204C26"/>
          </a:solidFill>
        </p:grpSpPr>
        <p:sp>
          <p:nvSpPr>
            <p:cNvPr id="15" name="Shape 1591"/>
            <p:cNvSpPr/>
            <p:nvPr/>
          </p:nvSpPr>
          <p:spPr>
            <a:xfrm>
              <a:off x="5375337" y="4431665"/>
              <a:ext cx="615241" cy="10631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lnTo>
                    <a:pt x="1954" y="13424"/>
                  </a:lnTo>
                  <a:lnTo>
                    <a:pt x="0" y="12962"/>
                  </a:lnTo>
                  <a:lnTo>
                    <a:pt x="2046" y="21600"/>
                  </a:lnTo>
                  <a:lnTo>
                    <a:pt x="13950" y="16255"/>
                  </a:lnTo>
                  <a:lnTo>
                    <a:pt x="12161" y="15833"/>
                  </a:lnTo>
                  <a:lnTo>
                    <a:pt x="21600" y="2403"/>
                  </a:lnTo>
                  <a:cubicBezTo>
                    <a:pt x="21600" y="2403"/>
                    <a:pt x="11389" y="0"/>
                    <a:pt x="11389" y="0"/>
                  </a:cubicBez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6" name="Shape 1605"/>
            <p:cNvSpPr/>
            <p:nvPr/>
          </p:nvSpPr>
          <p:spPr>
            <a:xfrm>
              <a:off x="5206865" y="4312744"/>
              <a:ext cx="876194" cy="7572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20" y="0"/>
                  </a:moveTo>
                  <a:lnTo>
                    <a:pt x="0" y="11247"/>
                  </a:lnTo>
                  <a:cubicBezTo>
                    <a:pt x="5528" y="17643"/>
                    <a:pt x="13165" y="21600"/>
                    <a:pt x="21600" y="21600"/>
                  </a:cubicBezTo>
                  <a:lnTo>
                    <a:pt x="21600" y="5694"/>
                  </a:lnTo>
                  <a:cubicBezTo>
                    <a:pt x="16960" y="5694"/>
                    <a:pt x="12760" y="3518"/>
                    <a:pt x="9720" y="0"/>
                  </a:cubicBezTo>
                  <a:close/>
                </a:path>
              </a:pathLst>
            </a:custGeom>
            <a:grpFill/>
            <a:ln w="38100" cap="flat">
              <a:solidFill>
                <a:schemeClr val="bg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Group 9"/>
          <p:cNvGrpSpPr/>
          <p:nvPr/>
        </p:nvGrpSpPr>
        <p:grpSpPr>
          <a:xfrm>
            <a:off x="4387234" y="3319795"/>
            <a:ext cx="1153633" cy="876195"/>
            <a:chOff x="4443791" y="3827152"/>
            <a:chExt cx="1153633" cy="876194"/>
          </a:xfrm>
          <a:solidFill>
            <a:srgbClr val="204C26"/>
          </a:solidFill>
        </p:grpSpPr>
        <p:sp>
          <p:nvSpPr>
            <p:cNvPr id="18" name="Shape 1590"/>
            <p:cNvSpPr/>
            <p:nvPr/>
          </p:nvSpPr>
          <p:spPr>
            <a:xfrm>
              <a:off x="4443791" y="3985712"/>
              <a:ext cx="1061959" cy="617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18" y="0"/>
                  </a:moveTo>
                  <a:lnTo>
                    <a:pt x="5751" y="9698"/>
                  </a:lnTo>
                  <a:lnTo>
                    <a:pt x="5277" y="7759"/>
                  </a:lnTo>
                  <a:lnTo>
                    <a:pt x="0" y="19720"/>
                  </a:lnTo>
                  <a:lnTo>
                    <a:pt x="8660" y="21600"/>
                  </a:lnTo>
                  <a:lnTo>
                    <a:pt x="8226" y="19824"/>
                  </a:lnTo>
                  <a:lnTo>
                    <a:pt x="21600" y="10123"/>
                  </a:lnTo>
                  <a:cubicBezTo>
                    <a:pt x="21600" y="10123"/>
                    <a:pt x="19118" y="0"/>
                    <a:pt x="19118" y="0"/>
                  </a:cubicBez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9" name="Shape 1608"/>
            <p:cNvSpPr/>
            <p:nvPr/>
          </p:nvSpPr>
          <p:spPr>
            <a:xfrm>
              <a:off x="4840194" y="3827152"/>
              <a:ext cx="757230" cy="8761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906" y="0"/>
                  </a:moveTo>
                  <a:lnTo>
                    <a:pt x="0" y="0"/>
                  </a:lnTo>
                  <a:cubicBezTo>
                    <a:pt x="0" y="8436"/>
                    <a:pt x="3956" y="16072"/>
                    <a:pt x="10353" y="21600"/>
                  </a:cubicBezTo>
                  <a:lnTo>
                    <a:pt x="21600" y="11880"/>
                  </a:lnTo>
                  <a:cubicBezTo>
                    <a:pt x="18082" y="8840"/>
                    <a:pt x="15906" y="4640"/>
                    <a:pt x="15906" y="0"/>
                  </a:cubicBezTo>
                  <a:close/>
                </a:path>
              </a:pathLst>
            </a:custGeom>
            <a:grpFill/>
            <a:ln w="38100" cap="flat">
              <a:solidFill>
                <a:schemeClr val="bg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Group 10"/>
          <p:cNvGrpSpPr/>
          <p:nvPr/>
        </p:nvGrpSpPr>
        <p:grpSpPr>
          <a:xfrm>
            <a:off x="4347594" y="2447710"/>
            <a:ext cx="1193263" cy="876195"/>
            <a:chOff x="4404151" y="2955067"/>
            <a:chExt cx="1193263" cy="876194"/>
          </a:xfrm>
          <a:solidFill>
            <a:srgbClr val="204C26"/>
          </a:solidFill>
        </p:grpSpPr>
        <p:sp>
          <p:nvSpPr>
            <p:cNvPr id="21" name="Shape 1592"/>
            <p:cNvSpPr/>
            <p:nvPr/>
          </p:nvSpPr>
          <p:spPr>
            <a:xfrm>
              <a:off x="4404151" y="3123538"/>
              <a:ext cx="1063183" cy="615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1389"/>
                  </a:moveTo>
                  <a:lnTo>
                    <a:pt x="8177" y="1954"/>
                  </a:lnTo>
                  <a:lnTo>
                    <a:pt x="8638" y="0"/>
                  </a:lnTo>
                  <a:lnTo>
                    <a:pt x="0" y="2047"/>
                  </a:lnTo>
                  <a:lnTo>
                    <a:pt x="5345" y="13950"/>
                  </a:lnTo>
                  <a:lnTo>
                    <a:pt x="5767" y="12161"/>
                  </a:lnTo>
                  <a:lnTo>
                    <a:pt x="19197" y="21600"/>
                  </a:lnTo>
                  <a:cubicBezTo>
                    <a:pt x="19197" y="21600"/>
                    <a:pt x="21600" y="11389"/>
                    <a:pt x="21600" y="11389"/>
                  </a:cubicBez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2" name="Shape 1611"/>
            <p:cNvSpPr/>
            <p:nvPr/>
          </p:nvSpPr>
          <p:spPr>
            <a:xfrm>
              <a:off x="4840194" y="2955067"/>
              <a:ext cx="757220" cy="8761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720"/>
                  </a:moveTo>
                  <a:lnTo>
                    <a:pt x="10353" y="0"/>
                  </a:lnTo>
                  <a:cubicBezTo>
                    <a:pt x="3956" y="5528"/>
                    <a:pt x="0" y="13165"/>
                    <a:pt x="0" y="21600"/>
                  </a:cubicBezTo>
                  <a:lnTo>
                    <a:pt x="15906" y="21600"/>
                  </a:lnTo>
                  <a:cubicBezTo>
                    <a:pt x="15906" y="16960"/>
                    <a:pt x="18082" y="12760"/>
                    <a:pt x="21600" y="9720"/>
                  </a:cubicBezTo>
                  <a:close/>
                </a:path>
              </a:pathLst>
            </a:custGeom>
            <a:grpFill/>
            <a:ln w="38100" cap="flat">
              <a:solidFill>
                <a:schemeClr val="bg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Group 2"/>
          <p:cNvGrpSpPr/>
          <p:nvPr/>
        </p:nvGrpSpPr>
        <p:grpSpPr>
          <a:xfrm>
            <a:off x="5150305" y="1704458"/>
            <a:ext cx="876195" cy="1133809"/>
            <a:chOff x="5206865" y="2211813"/>
            <a:chExt cx="876194" cy="1133810"/>
          </a:xfrm>
          <a:solidFill>
            <a:srgbClr val="204C26"/>
          </a:solidFill>
        </p:grpSpPr>
        <p:sp>
          <p:nvSpPr>
            <p:cNvPr id="24" name="Shape 1589"/>
            <p:cNvSpPr/>
            <p:nvPr/>
          </p:nvSpPr>
          <p:spPr>
            <a:xfrm>
              <a:off x="5315876" y="2211813"/>
              <a:ext cx="617346" cy="1061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118"/>
                  </a:moveTo>
                  <a:lnTo>
                    <a:pt x="11902" y="5751"/>
                  </a:lnTo>
                  <a:lnTo>
                    <a:pt x="13841" y="5277"/>
                  </a:lnTo>
                  <a:lnTo>
                    <a:pt x="1880" y="0"/>
                  </a:lnTo>
                  <a:lnTo>
                    <a:pt x="0" y="8660"/>
                  </a:lnTo>
                  <a:lnTo>
                    <a:pt x="1775" y="8226"/>
                  </a:lnTo>
                  <a:lnTo>
                    <a:pt x="11478" y="21600"/>
                  </a:lnTo>
                  <a:cubicBezTo>
                    <a:pt x="11478" y="21600"/>
                    <a:pt x="21600" y="19118"/>
                    <a:pt x="21600" y="19118"/>
                  </a:cubicBez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5" name="Shape 1614"/>
            <p:cNvSpPr/>
            <p:nvPr/>
          </p:nvSpPr>
          <p:spPr>
            <a:xfrm>
              <a:off x="5206865" y="2588396"/>
              <a:ext cx="876194" cy="757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906"/>
                  </a:moveTo>
                  <a:lnTo>
                    <a:pt x="21600" y="0"/>
                  </a:lnTo>
                  <a:cubicBezTo>
                    <a:pt x="13165" y="0"/>
                    <a:pt x="5528" y="3956"/>
                    <a:pt x="0" y="10353"/>
                  </a:cubicBezTo>
                  <a:lnTo>
                    <a:pt x="9720" y="21600"/>
                  </a:lnTo>
                  <a:cubicBezTo>
                    <a:pt x="12760" y="18082"/>
                    <a:pt x="16960" y="15906"/>
                    <a:pt x="21600" y="15906"/>
                  </a:cubicBezTo>
                  <a:close/>
                </a:path>
              </a:pathLst>
            </a:custGeom>
            <a:grpFill/>
            <a:ln w="38100" cap="flat">
              <a:solidFill>
                <a:schemeClr val="bg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" name="Group 11"/>
          <p:cNvGrpSpPr/>
          <p:nvPr/>
        </p:nvGrpSpPr>
        <p:grpSpPr>
          <a:xfrm>
            <a:off x="5769428" y="2971858"/>
            <a:ext cx="498816" cy="748224"/>
            <a:chOff x="5825986" y="3479214"/>
            <a:chExt cx="498816" cy="748224"/>
          </a:xfrm>
          <a:solidFill>
            <a:srgbClr val="204C26"/>
          </a:solidFill>
        </p:grpSpPr>
        <p:sp>
          <p:nvSpPr>
            <p:cNvPr id="27" name="Shape 1621"/>
            <p:cNvSpPr/>
            <p:nvPr/>
          </p:nvSpPr>
          <p:spPr>
            <a:xfrm>
              <a:off x="5825986" y="3479214"/>
              <a:ext cx="498816" cy="7482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66" y="8831"/>
                  </a:moveTo>
                  <a:cubicBezTo>
                    <a:pt x="17325" y="8934"/>
                    <a:pt x="17111" y="9089"/>
                    <a:pt x="16823" y="9295"/>
                  </a:cubicBezTo>
                  <a:cubicBezTo>
                    <a:pt x="16534" y="9502"/>
                    <a:pt x="16319" y="9656"/>
                    <a:pt x="16179" y="9759"/>
                  </a:cubicBezTo>
                  <a:cubicBezTo>
                    <a:pt x="14379" y="11193"/>
                    <a:pt x="13388" y="12591"/>
                    <a:pt x="13204" y="13950"/>
                  </a:cubicBezTo>
                  <a:lnTo>
                    <a:pt x="8396" y="13950"/>
                  </a:lnTo>
                  <a:cubicBezTo>
                    <a:pt x="8212" y="12591"/>
                    <a:pt x="7221" y="11193"/>
                    <a:pt x="5421" y="9759"/>
                  </a:cubicBezTo>
                  <a:cubicBezTo>
                    <a:pt x="5281" y="9656"/>
                    <a:pt x="5066" y="9502"/>
                    <a:pt x="4777" y="9295"/>
                  </a:cubicBezTo>
                  <a:cubicBezTo>
                    <a:pt x="4489" y="9089"/>
                    <a:pt x="4274" y="8934"/>
                    <a:pt x="4134" y="8831"/>
                  </a:cubicBezTo>
                  <a:cubicBezTo>
                    <a:pt x="3178" y="8091"/>
                    <a:pt x="2700" y="7246"/>
                    <a:pt x="2700" y="6300"/>
                  </a:cubicBezTo>
                  <a:cubicBezTo>
                    <a:pt x="2700" y="5625"/>
                    <a:pt x="2943" y="4997"/>
                    <a:pt x="3427" y="4415"/>
                  </a:cubicBezTo>
                  <a:cubicBezTo>
                    <a:pt x="3913" y="3834"/>
                    <a:pt x="4546" y="3359"/>
                    <a:pt x="5326" y="2988"/>
                  </a:cubicBezTo>
                  <a:cubicBezTo>
                    <a:pt x="6106" y="2618"/>
                    <a:pt x="6971" y="2327"/>
                    <a:pt x="7920" y="2116"/>
                  </a:cubicBezTo>
                  <a:cubicBezTo>
                    <a:pt x="8870" y="1905"/>
                    <a:pt x="9829" y="1799"/>
                    <a:pt x="10800" y="1799"/>
                  </a:cubicBezTo>
                  <a:cubicBezTo>
                    <a:pt x="11771" y="1799"/>
                    <a:pt x="12730" y="1905"/>
                    <a:pt x="13680" y="2116"/>
                  </a:cubicBezTo>
                  <a:cubicBezTo>
                    <a:pt x="14628" y="2327"/>
                    <a:pt x="15493" y="2618"/>
                    <a:pt x="16274" y="2988"/>
                  </a:cubicBezTo>
                  <a:cubicBezTo>
                    <a:pt x="17054" y="3359"/>
                    <a:pt x="17687" y="3834"/>
                    <a:pt x="18173" y="4415"/>
                  </a:cubicBezTo>
                  <a:cubicBezTo>
                    <a:pt x="18657" y="4997"/>
                    <a:pt x="18900" y="5625"/>
                    <a:pt x="18900" y="6300"/>
                  </a:cubicBezTo>
                  <a:cubicBezTo>
                    <a:pt x="18900" y="7246"/>
                    <a:pt x="18422" y="8091"/>
                    <a:pt x="17466" y="8831"/>
                  </a:cubicBezTo>
                  <a:cubicBezTo>
                    <a:pt x="17466" y="8831"/>
                    <a:pt x="17466" y="8831"/>
                    <a:pt x="17466" y="8831"/>
                  </a:cubicBezTo>
                  <a:close/>
                  <a:moveTo>
                    <a:pt x="20661" y="3705"/>
                  </a:moveTo>
                  <a:cubicBezTo>
                    <a:pt x="20035" y="2904"/>
                    <a:pt x="19213" y="2238"/>
                    <a:pt x="18194" y="1708"/>
                  </a:cubicBezTo>
                  <a:cubicBezTo>
                    <a:pt x="17174" y="1179"/>
                    <a:pt x="16021" y="762"/>
                    <a:pt x="14734" y="457"/>
                  </a:cubicBezTo>
                  <a:cubicBezTo>
                    <a:pt x="13447" y="153"/>
                    <a:pt x="12136" y="0"/>
                    <a:pt x="10800" y="0"/>
                  </a:cubicBezTo>
                  <a:cubicBezTo>
                    <a:pt x="9464" y="0"/>
                    <a:pt x="8153" y="153"/>
                    <a:pt x="6866" y="457"/>
                  </a:cubicBezTo>
                  <a:cubicBezTo>
                    <a:pt x="5579" y="762"/>
                    <a:pt x="4426" y="1179"/>
                    <a:pt x="3407" y="1708"/>
                  </a:cubicBezTo>
                  <a:cubicBezTo>
                    <a:pt x="2387" y="2238"/>
                    <a:pt x="1564" y="2903"/>
                    <a:pt x="938" y="3705"/>
                  </a:cubicBezTo>
                  <a:cubicBezTo>
                    <a:pt x="312" y="4507"/>
                    <a:pt x="0" y="5372"/>
                    <a:pt x="0" y="6300"/>
                  </a:cubicBezTo>
                  <a:cubicBezTo>
                    <a:pt x="0" y="7753"/>
                    <a:pt x="724" y="9009"/>
                    <a:pt x="2173" y="10069"/>
                  </a:cubicBezTo>
                  <a:cubicBezTo>
                    <a:pt x="2805" y="10528"/>
                    <a:pt x="3330" y="10936"/>
                    <a:pt x="3745" y="11292"/>
                  </a:cubicBezTo>
                  <a:cubicBezTo>
                    <a:pt x="4159" y="11648"/>
                    <a:pt x="4578" y="12096"/>
                    <a:pt x="5000" y="12635"/>
                  </a:cubicBezTo>
                  <a:cubicBezTo>
                    <a:pt x="5421" y="13174"/>
                    <a:pt x="5661" y="13678"/>
                    <a:pt x="5717" y="14147"/>
                  </a:cubicBezTo>
                  <a:cubicBezTo>
                    <a:pt x="5056" y="14409"/>
                    <a:pt x="4726" y="14794"/>
                    <a:pt x="4726" y="15300"/>
                  </a:cubicBezTo>
                  <a:cubicBezTo>
                    <a:pt x="4726" y="15647"/>
                    <a:pt x="4901" y="15947"/>
                    <a:pt x="5253" y="16200"/>
                  </a:cubicBezTo>
                  <a:cubicBezTo>
                    <a:pt x="4901" y="16453"/>
                    <a:pt x="4726" y="16753"/>
                    <a:pt x="4726" y="17100"/>
                  </a:cubicBezTo>
                  <a:cubicBezTo>
                    <a:pt x="4726" y="17588"/>
                    <a:pt x="5042" y="17968"/>
                    <a:pt x="5675" y="18240"/>
                  </a:cubicBezTo>
                  <a:cubicBezTo>
                    <a:pt x="5492" y="18455"/>
                    <a:pt x="5401" y="18675"/>
                    <a:pt x="5401" y="18901"/>
                  </a:cubicBezTo>
                  <a:cubicBezTo>
                    <a:pt x="5401" y="19331"/>
                    <a:pt x="5622" y="19665"/>
                    <a:pt x="6064" y="19898"/>
                  </a:cubicBezTo>
                  <a:cubicBezTo>
                    <a:pt x="6507" y="20133"/>
                    <a:pt x="7053" y="20251"/>
                    <a:pt x="7699" y="20251"/>
                  </a:cubicBezTo>
                  <a:cubicBezTo>
                    <a:pt x="7981" y="20663"/>
                    <a:pt x="8403" y="20991"/>
                    <a:pt x="8964" y="21235"/>
                  </a:cubicBezTo>
                  <a:cubicBezTo>
                    <a:pt x="9527" y="21478"/>
                    <a:pt x="10139" y="21600"/>
                    <a:pt x="10800" y="21600"/>
                  </a:cubicBezTo>
                  <a:cubicBezTo>
                    <a:pt x="11461" y="21600"/>
                    <a:pt x="12073" y="21478"/>
                    <a:pt x="12636" y="21235"/>
                  </a:cubicBezTo>
                  <a:cubicBezTo>
                    <a:pt x="13198" y="20991"/>
                    <a:pt x="13620" y="20663"/>
                    <a:pt x="13901" y="20251"/>
                  </a:cubicBezTo>
                  <a:cubicBezTo>
                    <a:pt x="14548" y="20251"/>
                    <a:pt x="15093" y="20133"/>
                    <a:pt x="15536" y="19898"/>
                  </a:cubicBezTo>
                  <a:cubicBezTo>
                    <a:pt x="15978" y="19665"/>
                    <a:pt x="16201" y="19331"/>
                    <a:pt x="16201" y="18901"/>
                  </a:cubicBezTo>
                  <a:cubicBezTo>
                    <a:pt x="16201" y="18675"/>
                    <a:pt x="16108" y="18455"/>
                    <a:pt x="15925" y="18240"/>
                  </a:cubicBezTo>
                  <a:cubicBezTo>
                    <a:pt x="16558" y="17968"/>
                    <a:pt x="16874" y="17588"/>
                    <a:pt x="16874" y="17100"/>
                  </a:cubicBezTo>
                  <a:cubicBezTo>
                    <a:pt x="16874" y="16753"/>
                    <a:pt x="16699" y="16453"/>
                    <a:pt x="16347" y="16200"/>
                  </a:cubicBezTo>
                  <a:cubicBezTo>
                    <a:pt x="16699" y="15947"/>
                    <a:pt x="16874" y="15647"/>
                    <a:pt x="16874" y="15300"/>
                  </a:cubicBezTo>
                  <a:cubicBezTo>
                    <a:pt x="16874" y="14794"/>
                    <a:pt x="16544" y="14409"/>
                    <a:pt x="15883" y="14147"/>
                  </a:cubicBezTo>
                  <a:cubicBezTo>
                    <a:pt x="15940" y="13678"/>
                    <a:pt x="16179" y="13174"/>
                    <a:pt x="16600" y="12635"/>
                  </a:cubicBezTo>
                  <a:cubicBezTo>
                    <a:pt x="17022" y="12096"/>
                    <a:pt x="17441" y="11648"/>
                    <a:pt x="17855" y="11292"/>
                  </a:cubicBezTo>
                  <a:cubicBezTo>
                    <a:pt x="18271" y="10936"/>
                    <a:pt x="18795" y="10528"/>
                    <a:pt x="19427" y="10069"/>
                  </a:cubicBezTo>
                  <a:cubicBezTo>
                    <a:pt x="20876" y="9009"/>
                    <a:pt x="21600" y="7753"/>
                    <a:pt x="21600" y="6300"/>
                  </a:cubicBezTo>
                  <a:cubicBezTo>
                    <a:pt x="21600" y="5372"/>
                    <a:pt x="21288" y="4507"/>
                    <a:pt x="20661" y="3705"/>
                  </a:cubicBezTo>
                  <a:cubicBezTo>
                    <a:pt x="20661" y="3705"/>
                    <a:pt x="20661" y="3705"/>
                    <a:pt x="20661" y="370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8" name="Shape 1622"/>
            <p:cNvSpPr/>
            <p:nvPr/>
          </p:nvSpPr>
          <p:spPr>
            <a:xfrm>
              <a:off x="6057672" y="3613741"/>
              <a:ext cx="124690" cy="935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96" y="1800"/>
                  </a:moveTo>
                  <a:cubicBezTo>
                    <a:pt x="8314" y="607"/>
                    <a:pt x="5513" y="0"/>
                    <a:pt x="2701" y="0"/>
                  </a:cubicBezTo>
                  <a:cubicBezTo>
                    <a:pt x="1972" y="0"/>
                    <a:pt x="1340" y="357"/>
                    <a:pt x="804" y="1072"/>
                  </a:cubicBezTo>
                  <a:cubicBezTo>
                    <a:pt x="268" y="1787"/>
                    <a:pt x="0" y="2629"/>
                    <a:pt x="0" y="3600"/>
                  </a:cubicBezTo>
                  <a:cubicBezTo>
                    <a:pt x="0" y="4578"/>
                    <a:pt x="268" y="5420"/>
                    <a:pt x="804" y="6135"/>
                  </a:cubicBezTo>
                  <a:cubicBezTo>
                    <a:pt x="1340" y="6843"/>
                    <a:pt x="1972" y="7200"/>
                    <a:pt x="2701" y="7200"/>
                  </a:cubicBezTo>
                  <a:cubicBezTo>
                    <a:pt x="5629" y="7200"/>
                    <a:pt x="8608" y="8137"/>
                    <a:pt x="11647" y="10011"/>
                  </a:cubicBezTo>
                  <a:cubicBezTo>
                    <a:pt x="14687" y="11885"/>
                    <a:pt x="16204" y="14548"/>
                    <a:pt x="16204" y="18000"/>
                  </a:cubicBezTo>
                  <a:cubicBezTo>
                    <a:pt x="16204" y="18978"/>
                    <a:pt x="16467" y="19820"/>
                    <a:pt x="17003" y="20528"/>
                  </a:cubicBezTo>
                  <a:cubicBezTo>
                    <a:pt x="17539" y="21243"/>
                    <a:pt x="18171" y="21600"/>
                    <a:pt x="18904" y="21600"/>
                  </a:cubicBezTo>
                  <a:cubicBezTo>
                    <a:pt x="19633" y="21600"/>
                    <a:pt x="20265" y="21243"/>
                    <a:pt x="20801" y="20528"/>
                  </a:cubicBezTo>
                  <a:cubicBezTo>
                    <a:pt x="21337" y="19820"/>
                    <a:pt x="21600" y="18978"/>
                    <a:pt x="21600" y="18000"/>
                  </a:cubicBezTo>
                  <a:cubicBezTo>
                    <a:pt x="21600" y="14097"/>
                    <a:pt x="20548" y="10726"/>
                    <a:pt x="18439" y="7874"/>
                  </a:cubicBezTo>
                  <a:cubicBezTo>
                    <a:pt x="16330" y="5029"/>
                    <a:pt x="13882" y="3000"/>
                    <a:pt x="11096" y="1800"/>
                  </a:cubicBezTo>
                  <a:cubicBezTo>
                    <a:pt x="11096" y="1800"/>
                    <a:pt x="11096" y="1800"/>
                    <a:pt x="11096" y="18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265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9" name="Text Placeholder 4"/>
          <p:cNvSpPr txBox="1"/>
          <p:nvPr/>
        </p:nvSpPr>
        <p:spPr>
          <a:xfrm>
            <a:off x="7155551" y="1044625"/>
            <a:ext cx="3166719" cy="84382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cs typeface="+mn-ea"/>
                <a:sym typeface="+mn-lt"/>
              </a:rPr>
              <a:t>使用</a:t>
            </a:r>
            <a:r>
              <a:rPr lang="en-US" altLang="zh-CN" sz="1600" dirty="0" err="1" smtClean="0">
                <a:cs typeface="+mn-ea"/>
                <a:sym typeface="+mn-lt"/>
              </a:rPr>
              <a:t>jQuery</a:t>
            </a:r>
            <a:r>
              <a:rPr lang="zh-CN" altLang="en-US" sz="1600" dirty="0" smtClean="0">
                <a:cs typeface="+mn-ea"/>
                <a:sym typeface="+mn-lt"/>
              </a:rPr>
              <a:t>库，更方便更快捷的实现脚本特效。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30" name="Text Placeholder 4"/>
          <p:cNvSpPr txBox="1"/>
          <p:nvPr/>
        </p:nvSpPr>
        <p:spPr>
          <a:xfrm>
            <a:off x="8087902" y="2321836"/>
            <a:ext cx="2743410" cy="84382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cs typeface="+mn-ea"/>
                <a:sym typeface="+mn-lt"/>
              </a:rPr>
              <a:t>多次使用</a:t>
            </a:r>
            <a:r>
              <a:rPr lang="en-US" altLang="zh-CN" sz="1600" dirty="0" err="1" smtClean="0">
                <a:cs typeface="+mn-ea"/>
                <a:sym typeface="+mn-lt"/>
              </a:rPr>
              <a:t>jQuery</a:t>
            </a:r>
            <a:r>
              <a:rPr lang="zh-CN" altLang="en-US" sz="1600" dirty="0" smtClean="0">
                <a:cs typeface="+mn-ea"/>
                <a:sym typeface="+mn-lt"/>
              </a:rPr>
              <a:t>中 </a:t>
            </a:r>
            <a:r>
              <a:rPr lang="en-US" altLang="zh-CN" sz="1600" dirty="0" smtClean="0">
                <a:cs typeface="+mn-ea"/>
                <a:sym typeface="+mn-lt"/>
              </a:rPr>
              <a:t>animate</a:t>
            </a:r>
            <a:r>
              <a:rPr lang="zh-CN" altLang="en-US" sz="1600" dirty="0" smtClean="0">
                <a:cs typeface="+mn-ea"/>
                <a:sym typeface="+mn-lt"/>
              </a:rPr>
              <a:t>方法，增强页面中动态效果。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31" name="Text Placeholder 4"/>
          <p:cNvSpPr txBox="1"/>
          <p:nvPr/>
        </p:nvSpPr>
        <p:spPr>
          <a:xfrm>
            <a:off x="7904663" y="3757892"/>
            <a:ext cx="2676572" cy="84382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1600" dirty="0" smtClean="0">
                <a:cs typeface="+mn-ea"/>
                <a:sym typeface="+mn-lt"/>
              </a:rPr>
              <a:t>Head</a:t>
            </a:r>
            <a:r>
              <a:rPr lang="zh-CN" altLang="en-US" sz="1600" dirty="0" smtClean="0">
                <a:cs typeface="+mn-ea"/>
                <a:sym typeface="+mn-lt"/>
              </a:rPr>
              <a:t>头锚</a:t>
            </a:r>
            <a:r>
              <a:rPr lang="zh-CN" altLang="en-US" sz="1600" dirty="0">
                <a:cs typeface="+mn-ea"/>
                <a:sym typeface="+mn-lt"/>
              </a:rPr>
              <a:t>点链接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32" name="Text Placeholder 4"/>
          <p:cNvSpPr txBox="1"/>
          <p:nvPr/>
        </p:nvSpPr>
        <p:spPr>
          <a:xfrm>
            <a:off x="6931656" y="4950078"/>
            <a:ext cx="2902687" cy="84382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cs typeface="+mn-ea"/>
                <a:sym typeface="+mn-lt"/>
              </a:rPr>
              <a:t>在首页中添加视频插件，页面简洁的同时也不会因为页面内容少而显的突兀。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33" name="Text Placeholder 4"/>
          <p:cNvSpPr txBox="1"/>
          <p:nvPr/>
        </p:nvSpPr>
        <p:spPr>
          <a:xfrm>
            <a:off x="2228670" y="935568"/>
            <a:ext cx="2636548" cy="84382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cs typeface="+mn-ea"/>
                <a:sym typeface="+mn-lt"/>
              </a:rPr>
              <a:t>运用</a:t>
            </a:r>
            <a:r>
              <a:rPr lang="en-US" altLang="zh-CN" sz="1600" dirty="0" err="1" smtClean="0">
                <a:cs typeface="+mn-ea"/>
                <a:sym typeface="+mn-lt"/>
              </a:rPr>
              <a:t>fullpage</a:t>
            </a:r>
            <a:r>
              <a:rPr lang="zh-CN" altLang="en-US" sz="1600" dirty="0" smtClean="0">
                <a:cs typeface="+mn-ea"/>
                <a:sym typeface="+mn-lt"/>
              </a:rPr>
              <a:t>插件，使项目网页可以整屏滚动。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34" name="Text Placeholder 4"/>
          <p:cNvSpPr txBox="1"/>
          <p:nvPr/>
        </p:nvSpPr>
        <p:spPr>
          <a:xfrm>
            <a:off x="1179962" y="2275681"/>
            <a:ext cx="2636548" cy="84382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cs typeface="+mn-ea"/>
                <a:sym typeface="+mn-lt"/>
              </a:rPr>
              <a:t>很多部分使用遮罩层，可以使自己拥有好看背景的同时，凸显出想要表达的部分。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35" name="Text Placeholder 4"/>
          <p:cNvSpPr txBox="1"/>
          <p:nvPr/>
        </p:nvSpPr>
        <p:spPr>
          <a:xfrm>
            <a:off x="1500384" y="3924309"/>
            <a:ext cx="2636547" cy="84382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cs typeface="+mn-ea"/>
                <a:sym typeface="+mn-lt"/>
              </a:rPr>
              <a:t>使用</a:t>
            </a:r>
            <a:r>
              <a:rPr lang="en-US" altLang="zh-CN" sz="1600" dirty="0" err="1" smtClean="0">
                <a:cs typeface="+mn-ea"/>
                <a:sym typeface="+mn-lt"/>
              </a:rPr>
              <a:t>js</a:t>
            </a:r>
            <a:r>
              <a:rPr lang="zh-CN" altLang="en-US" sz="1600" dirty="0" smtClean="0">
                <a:cs typeface="+mn-ea"/>
                <a:sym typeface="+mn-lt"/>
              </a:rPr>
              <a:t>标签云球性滚动特效插件，增强页面动态效果。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36" name="Text Placeholder 4"/>
          <p:cNvSpPr txBox="1"/>
          <p:nvPr/>
        </p:nvSpPr>
        <p:spPr>
          <a:xfrm>
            <a:off x="2466268" y="5142061"/>
            <a:ext cx="2700484" cy="843829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cs typeface="+mn-ea"/>
                <a:sym typeface="+mn-lt"/>
              </a:rPr>
              <a:t>使用触摸图片翻转插件，利用空间的同时，让网页更加美观。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37" name="Text Placeholder 4"/>
          <p:cNvSpPr txBox="1"/>
          <p:nvPr/>
        </p:nvSpPr>
        <p:spPr>
          <a:xfrm>
            <a:off x="6149388" y="2321836"/>
            <a:ext cx="48588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  <p:sp>
        <p:nvSpPr>
          <p:cNvPr id="38" name="Text Placeholder 4"/>
          <p:cNvSpPr txBox="1"/>
          <p:nvPr/>
        </p:nvSpPr>
        <p:spPr>
          <a:xfrm>
            <a:off x="6688712" y="2809234"/>
            <a:ext cx="48588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0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</a:p>
        </p:txBody>
      </p:sp>
      <p:sp>
        <p:nvSpPr>
          <p:cNvPr id="39" name="Text Placeholder 4"/>
          <p:cNvSpPr txBox="1"/>
          <p:nvPr/>
        </p:nvSpPr>
        <p:spPr>
          <a:xfrm>
            <a:off x="6669662" y="3580297"/>
            <a:ext cx="48588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000" b="1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en-GB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Text Placeholder 4"/>
          <p:cNvSpPr txBox="1"/>
          <p:nvPr/>
        </p:nvSpPr>
        <p:spPr>
          <a:xfrm>
            <a:off x="6124884" y="4086873"/>
            <a:ext cx="48588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en-GB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Text Placeholder 4"/>
          <p:cNvSpPr txBox="1"/>
          <p:nvPr/>
        </p:nvSpPr>
        <p:spPr>
          <a:xfrm>
            <a:off x="5401369" y="4078690"/>
            <a:ext cx="48588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000" b="1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en-GB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2" name="Text Placeholder 4"/>
          <p:cNvSpPr txBox="1"/>
          <p:nvPr/>
        </p:nvSpPr>
        <p:spPr>
          <a:xfrm>
            <a:off x="4876742" y="3554901"/>
            <a:ext cx="48588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000" b="1">
                <a:solidFill>
                  <a:schemeClr val="bg1"/>
                </a:solidFill>
                <a:cs typeface="+mn-ea"/>
                <a:sym typeface="+mn-lt"/>
              </a:rPr>
              <a:t>6</a:t>
            </a:r>
            <a:endParaRPr lang="en-GB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3" name="Text Placeholder 4"/>
          <p:cNvSpPr txBox="1"/>
          <p:nvPr/>
        </p:nvSpPr>
        <p:spPr>
          <a:xfrm>
            <a:off x="4865218" y="2821480"/>
            <a:ext cx="48588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000" b="1">
                <a:solidFill>
                  <a:schemeClr val="bg1"/>
                </a:solidFill>
                <a:cs typeface="+mn-ea"/>
                <a:sym typeface="+mn-lt"/>
              </a:rPr>
              <a:t>7</a:t>
            </a:r>
            <a:endParaRPr lang="en-GB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4" name="Text Placeholder 4"/>
          <p:cNvSpPr txBox="1"/>
          <p:nvPr/>
        </p:nvSpPr>
        <p:spPr>
          <a:xfrm>
            <a:off x="5398758" y="2317908"/>
            <a:ext cx="48588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000" b="1" dirty="0">
                <a:solidFill>
                  <a:schemeClr val="bg1"/>
                </a:solidFill>
                <a:cs typeface="+mn-ea"/>
                <a:sym typeface="+mn-lt"/>
              </a:rPr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0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0"/>
                            </p:stCondLst>
                            <p:childTnLst>
                              <p:par>
                                <p:cTn id="8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uiExpand="1" build="p"/>
      <p:bldP spid="30" grpId="0" build="p"/>
      <p:bldP spid="31" grpId="0" build="p"/>
      <p:bldP spid="32" grpId="0" build="p"/>
      <p:bldP spid="33" grpId="0" build="p"/>
      <p:bldP spid="34" grpId="0" build="p"/>
      <p:bldP spid="35" grpId="0" build="p"/>
      <p:bldP spid="36" grpId="0" build="p"/>
      <p:bldP spid="37" grpId="0" build="p"/>
      <p:bldP spid="38" grpId="0" build="p"/>
      <p:bldP spid="39" grpId="0" build="p"/>
      <p:bldP spid="40" grpId="0" build="p"/>
      <p:bldP spid="41" grpId="0" build="p"/>
      <p:bldP spid="42" grpId="0" build="p"/>
      <p:bldP spid="43" grpId="0" build="p"/>
      <p:bldP spid="4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lum/>
          </a:blip>
          <a:srcRect/>
          <a:stretch>
            <a:fillRect l="-37000" r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883"/>
          <p:cNvSpPr/>
          <p:nvPr/>
        </p:nvSpPr>
        <p:spPr>
          <a:xfrm>
            <a:off x="1459376" y="1178849"/>
            <a:ext cx="9337873" cy="602535"/>
          </a:xfrm>
          <a:prstGeom prst="roundRect">
            <a:avLst>
              <a:gd name="adj" fmla="val 50000"/>
            </a:avLst>
          </a:prstGeom>
          <a:solidFill>
            <a:srgbClr val="204C26"/>
          </a:solidFill>
          <a:ln w="12700" cap="flat">
            <a:noFill/>
            <a:miter lim="400000"/>
          </a:ln>
          <a:effectLst/>
        </p:spPr>
        <p:txBody>
          <a:bodyPr wrap="square" lIns="19051" tIns="19051" rIns="19051" bIns="19051" numCol="1" anchor="ctr">
            <a:noAutofit/>
          </a:bodyPr>
          <a:lstStyle/>
          <a:p>
            <a:pPr lvl="0"/>
            <a:endParaRPr sz="1735">
              <a:cs typeface="+mn-ea"/>
              <a:sym typeface="+mn-lt"/>
            </a:endParaRPr>
          </a:p>
        </p:txBody>
      </p:sp>
      <p:sp>
        <p:nvSpPr>
          <p:cNvPr id="3" name="Shape 3885"/>
          <p:cNvSpPr/>
          <p:nvPr/>
        </p:nvSpPr>
        <p:spPr>
          <a:xfrm>
            <a:off x="1938404" y="1856757"/>
            <a:ext cx="8379813" cy="77559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在</a:t>
            </a:r>
            <a:r>
              <a:rPr lang="en-US" altLang="zh-CN" sz="1400" dirty="0" err="1" smtClean="0">
                <a:solidFill>
                  <a:schemeClr val="tx1"/>
                </a:solidFill>
                <a:cs typeface="+mn-ea"/>
                <a:sym typeface="+mn-lt"/>
              </a:rPr>
              <a:t>onLeave</a:t>
            </a:r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中在指定动画的标签前添加</a:t>
            </a:r>
            <a:r>
              <a:rPr lang="en-US" altLang="zh-CN" sz="1400" b="1" dirty="0" smtClean="0"/>
              <a:t>stop([</a:t>
            </a:r>
            <a:r>
              <a:rPr lang="en-US" altLang="zh-CN" sz="1400" b="1" dirty="0" err="1" smtClean="0"/>
              <a:t>clearQueue</a:t>
            </a:r>
            <a:r>
              <a:rPr lang="en-US" altLang="zh-CN" sz="1400" b="1" dirty="0" smtClean="0"/>
              <a:t>],[</a:t>
            </a:r>
            <a:r>
              <a:rPr lang="en-US" altLang="zh-CN" sz="1400" b="1" dirty="0" err="1" smtClean="0"/>
              <a:t>jumpToEnd</a:t>
            </a:r>
            <a:r>
              <a:rPr lang="en-US" altLang="zh-CN" sz="1400" b="1" dirty="0" smtClean="0"/>
              <a:t>])</a:t>
            </a:r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方法，可添加两个参数， （</a:t>
            </a:r>
            <a:r>
              <a:rPr lang="en-US" altLang="zh-CN" sz="1400" dirty="0" smtClean="0">
                <a:solidFill>
                  <a:schemeClr val="tx1"/>
                </a:solidFill>
                <a:cs typeface="+mn-ea"/>
                <a:sym typeface="+mn-lt"/>
              </a:rPr>
              <a:t>1</a:t>
            </a:r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）</a:t>
            </a:r>
            <a:r>
              <a:rPr lang="en-US" altLang="zh-CN" sz="1400" dirty="0" smtClean="0">
                <a:solidFill>
                  <a:schemeClr val="tx1"/>
                </a:solidFill>
                <a:cs typeface="+mn-ea"/>
                <a:sym typeface="+mn-lt"/>
              </a:rPr>
              <a:t>.</a:t>
            </a:r>
            <a:r>
              <a:rPr lang="en-US" altLang="zh-CN" sz="1400" b="1" dirty="0" smtClean="0">
                <a:solidFill>
                  <a:schemeClr val="tx1"/>
                </a:solidFill>
              </a:rPr>
              <a:t>clearQueue</a:t>
            </a:r>
            <a:r>
              <a:rPr lang="en-US" altLang="zh-CN" sz="1400" dirty="0">
                <a:solidFill>
                  <a:schemeClr val="tx1"/>
                </a:solidFill>
              </a:rPr>
              <a:t>:</a:t>
            </a:r>
            <a:r>
              <a:rPr lang="zh-CN" altLang="en-US" sz="1400" dirty="0">
                <a:solidFill>
                  <a:schemeClr val="tx1"/>
                </a:solidFill>
              </a:rPr>
              <a:t>如果设置成</a:t>
            </a:r>
            <a:r>
              <a:rPr lang="en-US" altLang="zh-CN" sz="1400" dirty="0">
                <a:solidFill>
                  <a:schemeClr val="tx1"/>
                </a:solidFill>
              </a:rPr>
              <a:t>true</a:t>
            </a:r>
            <a:r>
              <a:rPr lang="zh-CN" altLang="en-US" sz="1400" dirty="0">
                <a:solidFill>
                  <a:schemeClr val="tx1"/>
                </a:solidFill>
              </a:rPr>
              <a:t>，则清空队列。可以立即结束动画</a:t>
            </a:r>
            <a:r>
              <a:rPr lang="zh-CN" altLang="en-US" sz="1400" dirty="0" smtClean="0">
                <a:solidFill>
                  <a:schemeClr val="tx1"/>
                </a:solidFill>
              </a:rPr>
              <a:t>。</a:t>
            </a:r>
            <a:r>
              <a:rPr lang="en-US" altLang="zh-CN" sz="1400" dirty="0" smtClean="0">
                <a:solidFill>
                  <a:schemeClr val="tx1"/>
                </a:solidFill>
              </a:rPr>
              <a:t>			            </a:t>
            </a:r>
            <a:r>
              <a:rPr lang="zh-CN" altLang="en-US" sz="1400" dirty="0" smtClean="0">
                <a:solidFill>
                  <a:schemeClr val="tx1"/>
                </a:solidFill>
              </a:rPr>
              <a:t>（</a:t>
            </a:r>
            <a:r>
              <a:rPr lang="en-US" altLang="zh-CN" sz="1400" dirty="0" smtClean="0">
                <a:solidFill>
                  <a:schemeClr val="tx1"/>
                </a:solidFill>
              </a:rPr>
              <a:t>2</a:t>
            </a:r>
            <a:r>
              <a:rPr lang="zh-CN" altLang="en-US" sz="1400" dirty="0" smtClean="0">
                <a:solidFill>
                  <a:schemeClr val="tx1"/>
                </a:solidFill>
              </a:rPr>
              <a:t>）</a:t>
            </a:r>
            <a:r>
              <a:rPr lang="en-US" altLang="zh-CN" sz="1400" b="1" dirty="0" err="1" smtClean="0">
                <a:solidFill>
                  <a:schemeClr val="tx1"/>
                </a:solidFill>
              </a:rPr>
              <a:t>gotoEnd</a:t>
            </a:r>
            <a:r>
              <a:rPr lang="en-US" altLang="zh-CN" sz="1400" dirty="0" smtClean="0">
                <a:solidFill>
                  <a:schemeClr val="tx1"/>
                </a:solidFill>
              </a:rPr>
              <a:t>:</a:t>
            </a:r>
            <a:r>
              <a:rPr lang="zh-CN" altLang="en-US" sz="1400" dirty="0" smtClean="0">
                <a:solidFill>
                  <a:schemeClr val="tx1"/>
                </a:solidFill>
              </a:rPr>
              <a:t>让当前正在执行的动画立即完成，并且重设</a:t>
            </a:r>
            <a:r>
              <a:rPr lang="en-US" altLang="zh-CN" sz="1400" dirty="0" smtClean="0">
                <a:solidFill>
                  <a:schemeClr val="tx1"/>
                </a:solidFill>
              </a:rPr>
              <a:t>show</a:t>
            </a:r>
            <a:r>
              <a:rPr lang="zh-CN" altLang="en-US" sz="1400" dirty="0" smtClean="0">
                <a:solidFill>
                  <a:schemeClr val="tx1"/>
                </a:solidFill>
              </a:rPr>
              <a:t>和</a:t>
            </a:r>
            <a:r>
              <a:rPr lang="en-US" altLang="zh-CN" sz="1400" dirty="0" smtClean="0">
                <a:solidFill>
                  <a:schemeClr val="tx1"/>
                </a:solidFill>
              </a:rPr>
              <a:t>hide</a:t>
            </a:r>
            <a:r>
              <a:rPr lang="zh-CN" altLang="en-US" sz="1400" dirty="0" smtClean="0">
                <a:solidFill>
                  <a:schemeClr val="tx1"/>
                </a:solidFill>
              </a:rPr>
              <a:t>的原始样式，调用回调函数等</a:t>
            </a:r>
            <a:r>
              <a:rPr lang="zh-CN" altLang="en-US" sz="1400" dirty="0" smtClean="0"/>
              <a:t>。</a:t>
            </a:r>
          </a:p>
        </p:txBody>
      </p:sp>
      <p:sp>
        <p:nvSpPr>
          <p:cNvPr id="4" name="Shape 3886"/>
          <p:cNvSpPr/>
          <p:nvPr/>
        </p:nvSpPr>
        <p:spPr>
          <a:xfrm>
            <a:off x="1459376" y="2819969"/>
            <a:ext cx="9337873" cy="602535"/>
          </a:xfrm>
          <a:prstGeom prst="roundRect">
            <a:avLst>
              <a:gd name="adj" fmla="val 50000"/>
            </a:avLst>
          </a:prstGeom>
          <a:solidFill>
            <a:srgbClr val="204C26"/>
          </a:solidFill>
          <a:ln w="12700" cap="flat">
            <a:noFill/>
            <a:miter lim="400000"/>
          </a:ln>
          <a:effectLst/>
        </p:spPr>
        <p:txBody>
          <a:bodyPr wrap="square" lIns="19051" tIns="19051" rIns="19051" bIns="19051" numCol="1" anchor="ctr">
            <a:noAutofit/>
          </a:bodyPr>
          <a:lstStyle/>
          <a:p>
            <a:pPr lvl="0"/>
            <a:endParaRPr sz="1735">
              <a:cs typeface="+mn-ea"/>
              <a:sym typeface="+mn-lt"/>
            </a:endParaRPr>
          </a:p>
        </p:txBody>
      </p:sp>
      <p:sp>
        <p:nvSpPr>
          <p:cNvPr id="5" name="Shape 3888"/>
          <p:cNvSpPr/>
          <p:nvPr/>
        </p:nvSpPr>
        <p:spPr>
          <a:xfrm>
            <a:off x="2417436" y="3586010"/>
            <a:ext cx="7445247" cy="161121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algn="just"/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根据我遇到的问题，我使用的解决方法是</a:t>
            </a:r>
            <a:r>
              <a:rPr lang="en-US" altLang="zh-CN" sz="1400" dirty="0" smtClean="0">
                <a:solidFill>
                  <a:schemeClr val="tx1"/>
                </a:solidFill>
                <a:cs typeface="+mn-ea"/>
                <a:sym typeface="+mn-lt"/>
              </a:rPr>
              <a:t>					 1</a:t>
            </a:r>
            <a:r>
              <a:rPr lang="en-US" altLang="zh-CN" sz="1400" dirty="0">
                <a:solidFill>
                  <a:schemeClr val="tx1"/>
                </a:solidFill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更换导入动画的</a:t>
            </a:r>
            <a:r>
              <a:rPr lang="en-US" altLang="zh-CN" sz="1400" dirty="0" err="1">
                <a:solidFill>
                  <a:schemeClr val="tx1"/>
                </a:solidFill>
                <a:cs typeface="+mn-ea"/>
                <a:sym typeface="+mn-lt"/>
              </a:rPr>
              <a:t>js</a:t>
            </a:r>
            <a:r>
              <a:rPr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插件位置，或者放在所属</a:t>
            </a:r>
            <a:r>
              <a:rPr lang="en-US" altLang="zh-CN" sz="1400" dirty="0">
                <a:solidFill>
                  <a:schemeClr val="tx1"/>
                </a:solidFill>
                <a:cs typeface="+mn-ea"/>
                <a:sym typeface="+mn-lt"/>
              </a:rPr>
              <a:t>html</a:t>
            </a:r>
            <a:r>
              <a:rPr lang="zh-CN" altLang="en-US" sz="1400" dirty="0">
                <a:solidFill>
                  <a:schemeClr val="tx1"/>
                </a:solidFill>
                <a:cs typeface="+mn-ea"/>
                <a:sym typeface="+mn-lt"/>
              </a:rPr>
              <a:t>的后面。</a:t>
            </a:r>
            <a:r>
              <a:rPr lang="en-US" altLang="zh-CN" sz="1400" dirty="0"/>
              <a:t>                             		</a:t>
            </a:r>
            <a:r>
              <a:rPr lang="en-US" altLang="zh-CN" sz="1400" dirty="0" smtClean="0"/>
              <a:t>  </a:t>
            </a:r>
            <a:r>
              <a:rPr lang="en-US" altLang="zh-CN" sz="1400" dirty="0">
                <a:solidFill>
                  <a:schemeClr val="tx1"/>
                </a:solidFill>
              </a:rPr>
              <a:t>2.</a:t>
            </a:r>
            <a:r>
              <a:rPr lang="zh-CN" altLang="en-US" sz="1400" dirty="0">
                <a:solidFill>
                  <a:schemeClr val="tx1"/>
                </a:solidFill>
              </a:rPr>
              <a:t>将所用</a:t>
            </a:r>
            <a:r>
              <a:rPr lang="en-US" altLang="zh-CN" sz="1400" dirty="0" err="1">
                <a:solidFill>
                  <a:schemeClr val="tx1"/>
                </a:solidFill>
              </a:rPr>
              <a:t>js</a:t>
            </a:r>
            <a:r>
              <a:rPr lang="en-US" altLang="zh-CN" sz="1400" dirty="0">
                <a:solidFill>
                  <a:schemeClr val="tx1"/>
                </a:solidFill>
              </a:rPr>
              <a:t> </a:t>
            </a:r>
            <a:r>
              <a:rPr lang="zh-CN" altLang="en-US" sz="1400" dirty="0">
                <a:solidFill>
                  <a:schemeClr val="tx1"/>
                </a:solidFill>
              </a:rPr>
              <a:t>的</a:t>
            </a:r>
            <a:r>
              <a:rPr lang="en-US" altLang="zh-CN" sz="1400" dirty="0">
                <a:solidFill>
                  <a:schemeClr val="tx1"/>
                </a:solidFill>
              </a:rPr>
              <a:t>$</a:t>
            </a:r>
            <a:r>
              <a:rPr lang="zh-CN" altLang="en-US" sz="1400" dirty="0">
                <a:solidFill>
                  <a:schemeClr val="tx1"/>
                </a:solidFill>
              </a:rPr>
              <a:t>符号改为</a:t>
            </a:r>
            <a:r>
              <a:rPr lang="en-US" altLang="zh-CN" sz="1400" dirty="0" err="1">
                <a:solidFill>
                  <a:schemeClr val="tx1"/>
                </a:solidFill>
              </a:rPr>
              <a:t>jQuery</a:t>
            </a:r>
            <a:r>
              <a:rPr lang="zh-CN" altLang="en-US" sz="1400" dirty="0">
                <a:solidFill>
                  <a:schemeClr val="tx1"/>
                </a:solidFill>
              </a:rPr>
              <a:t>；防止</a:t>
            </a:r>
            <a:r>
              <a:rPr lang="en-US" altLang="zh-CN" sz="1400" dirty="0">
                <a:solidFill>
                  <a:schemeClr val="tx1"/>
                </a:solidFill>
              </a:rPr>
              <a:t>$</a:t>
            </a:r>
            <a:r>
              <a:rPr lang="zh-CN" altLang="en-US" sz="1400" dirty="0">
                <a:solidFill>
                  <a:schemeClr val="tx1"/>
                </a:solidFill>
              </a:rPr>
              <a:t>符号会失效</a:t>
            </a:r>
            <a:endParaRPr lang="zh-CN" altLang="en-US" sz="14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just"/>
            <a:endParaRPr lang="en-US" altLang="zh-CN" sz="1400" dirty="0" smtClean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6" name="Shape 3889"/>
          <p:cNvSpPr/>
          <p:nvPr/>
        </p:nvSpPr>
        <p:spPr>
          <a:xfrm>
            <a:off x="1459376" y="4417835"/>
            <a:ext cx="9337873" cy="602535"/>
          </a:xfrm>
          <a:prstGeom prst="roundRect">
            <a:avLst>
              <a:gd name="adj" fmla="val 50000"/>
            </a:avLst>
          </a:prstGeom>
          <a:solidFill>
            <a:srgbClr val="204C26"/>
          </a:solidFill>
          <a:ln w="12700" cap="flat">
            <a:noFill/>
            <a:miter lim="400000"/>
          </a:ln>
          <a:effectLst/>
        </p:spPr>
        <p:txBody>
          <a:bodyPr wrap="square" lIns="19051" tIns="19051" rIns="19051" bIns="19051" numCol="1" anchor="ctr">
            <a:noAutofit/>
          </a:bodyPr>
          <a:lstStyle/>
          <a:p>
            <a:pPr lvl="0"/>
            <a:endParaRPr sz="1735">
              <a:cs typeface="+mn-ea"/>
              <a:sym typeface="+mn-lt"/>
            </a:endParaRPr>
          </a:p>
        </p:txBody>
      </p:sp>
      <p:sp>
        <p:nvSpPr>
          <p:cNvPr id="7" name="Shape 3891"/>
          <p:cNvSpPr/>
          <p:nvPr/>
        </p:nvSpPr>
        <p:spPr>
          <a:xfrm>
            <a:off x="2417436" y="5183877"/>
            <a:ext cx="7445247" cy="23474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algn="just"/>
            <a:r>
              <a:rPr lang="en-US" altLang="zh-CN" sz="1400" dirty="0" smtClean="0">
                <a:solidFill>
                  <a:schemeClr val="tx1"/>
                </a:solidFill>
                <a:cs typeface="+mn-ea"/>
                <a:sym typeface="+mn-lt"/>
              </a:rPr>
              <a:t>1.afterLoad  </a:t>
            </a:r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滚动到时页面操作 </a:t>
            </a:r>
            <a:endParaRPr lang="en-US" altLang="zh-CN" sz="1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8" name="Text Placeholder 5"/>
          <p:cNvSpPr txBox="1"/>
          <p:nvPr/>
        </p:nvSpPr>
        <p:spPr>
          <a:xfrm>
            <a:off x="1610687" y="1275744"/>
            <a:ext cx="8251996" cy="408745"/>
          </a:xfrm>
          <a:prstGeom prst="rect">
            <a:avLst/>
          </a:prstGeom>
        </p:spPr>
        <p:txBody>
          <a:bodyPr anchor="ctr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65" dirty="0" smtClean="0">
                <a:solidFill>
                  <a:srgbClr val="FCFCFC"/>
                </a:solidFill>
                <a:cs typeface="+mn-ea"/>
                <a:sym typeface="+mn-lt"/>
              </a:rPr>
              <a:t>Q1      </a:t>
            </a:r>
            <a:r>
              <a:rPr lang="zh-CN" altLang="en-US" sz="1865" dirty="0" smtClean="0">
                <a:solidFill>
                  <a:srgbClr val="FCFCFC"/>
                </a:solidFill>
                <a:cs typeface="+mn-ea"/>
                <a:sym typeface="+mn-lt"/>
              </a:rPr>
              <a:t>在本页动画效果未结束前，翻到其他页，然后重新返回到本页时，动画效果继续执行，</a:t>
            </a:r>
            <a:r>
              <a:rPr lang="en-US" altLang="zh-CN" sz="1865" dirty="0" err="1" smtClean="0">
                <a:solidFill>
                  <a:srgbClr val="FCFCFC"/>
                </a:solidFill>
                <a:cs typeface="+mn-ea"/>
                <a:sym typeface="+mn-lt"/>
              </a:rPr>
              <a:t>onleave</a:t>
            </a:r>
            <a:r>
              <a:rPr lang="zh-CN" altLang="en-US" sz="1865" dirty="0">
                <a:solidFill>
                  <a:srgbClr val="FCFCFC"/>
                </a:solidFill>
                <a:cs typeface="+mn-ea"/>
                <a:sym typeface="+mn-lt"/>
              </a:rPr>
              <a:t>未</a:t>
            </a:r>
            <a:r>
              <a:rPr lang="zh-CN" altLang="en-US" sz="1865" dirty="0" smtClean="0">
                <a:solidFill>
                  <a:srgbClr val="FCFCFC"/>
                </a:solidFill>
                <a:cs typeface="+mn-ea"/>
                <a:sym typeface="+mn-lt"/>
              </a:rPr>
              <a:t>实现效果。</a:t>
            </a:r>
            <a:r>
              <a:rPr lang="en-US" sz="1865" dirty="0" smtClean="0">
                <a:solidFill>
                  <a:srgbClr val="FCFCFC"/>
                </a:solidFill>
                <a:cs typeface="+mn-ea"/>
                <a:sym typeface="+mn-lt"/>
              </a:rPr>
              <a:t> ?</a:t>
            </a:r>
            <a:endParaRPr lang="en-US" sz="1865" dirty="0">
              <a:solidFill>
                <a:srgbClr val="FCFCFC"/>
              </a:solidFill>
              <a:cs typeface="+mn-ea"/>
              <a:sym typeface="+mn-lt"/>
            </a:endParaRPr>
          </a:p>
        </p:txBody>
      </p:sp>
      <p:sp>
        <p:nvSpPr>
          <p:cNvPr id="9" name="Text Placeholder 5"/>
          <p:cNvSpPr txBox="1"/>
          <p:nvPr/>
        </p:nvSpPr>
        <p:spPr>
          <a:xfrm>
            <a:off x="1761688" y="4514730"/>
            <a:ext cx="8808440" cy="40874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865" dirty="0">
                <a:solidFill>
                  <a:srgbClr val="FCFCFC"/>
                </a:solidFill>
                <a:latin typeface="+mn-lt"/>
                <a:ea typeface="+mn-ea"/>
                <a:cs typeface="+mn-ea"/>
                <a:sym typeface="+mn-lt"/>
              </a:rPr>
              <a:t>Q3       </a:t>
            </a:r>
            <a:r>
              <a:rPr lang="zh-CN" altLang="en-US" sz="1865" dirty="0" smtClean="0">
                <a:solidFill>
                  <a:srgbClr val="FCFCFC"/>
                </a:solidFill>
                <a:latin typeface="+mn-lt"/>
                <a:ea typeface="+mn-ea"/>
                <a:cs typeface="+mn-ea"/>
                <a:sym typeface="+mn-lt"/>
              </a:rPr>
              <a:t>写</a:t>
            </a:r>
            <a:r>
              <a:rPr lang="en-US" altLang="zh-CN" sz="1865" dirty="0" err="1" smtClean="0">
                <a:solidFill>
                  <a:srgbClr val="FCFCFC"/>
                </a:solidFill>
                <a:latin typeface="+mn-lt"/>
                <a:ea typeface="+mn-ea"/>
                <a:cs typeface="+mn-ea"/>
                <a:sym typeface="+mn-lt"/>
              </a:rPr>
              <a:t>fullpage</a:t>
            </a:r>
            <a:r>
              <a:rPr lang="zh-CN" altLang="en-US" sz="1865" dirty="0" smtClean="0">
                <a:solidFill>
                  <a:srgbClr val="FCFCFC"/>
                </a:solidFill>
                <a:latin typeface="+mn-lt"/>
                <a:ea typeface="+mn-ea"/>
                <a:cs typeface="+mn-ea"/>
                <a:sym typeface="+mn-lt"/>
              </a:rPr>
              <a:t>时需要注意的问题</a:t>
            </a:r>
            <a:r>
              <a:rPr lang="en-US" altLang="zh-CN" sz="1865" dirty="0" smtClean="0">
                <a:solidFill>
                  <a:srgbClr val="FCFCFC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1865" dirty="0">
                <a:solidFill>
                  <a:srgbClr val="FCFCFC"/>
                </a:solidFill>
                <a:latin typeface="+mn-lt"/>
                <a:ea typeface="+mn-ea"/>
                <a:cs typeface="+mn-ea"/>
                <a:sym typeface="+mn-lt"/>
              </a:rPr>
              <a:t>?</a:t>
            </a:r>
          </a:p>
        </p:txBody>
      </p:sp>
      <p:sp>
        <p:nvSpPr>
          <p:cNvPr id="11" name="Text Placeholder 5"/>
          <p:cNvSpPr txBox="1"/>
          <p:nvPr/>
        </p:nvSpPr>
        <p:spPr>
          <a:xfrm>
            <a:off x="1610687" y="2916864"/>
            <a:ext cx="9060109" cy="40874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865" dirty="0" smtClean="0">
                <a:solidFill>
                  <a:srgbClr val="FCFCFC"/>
                </a:solidFill>
                <a:latin typeface="+mn-lt"/>
                <a:ea typeface="+mn-ea"/>
                <a:cs typeface="+mn-ea"/>
                <a:sym typeface="+mn-lt"/>
              </a:rPr>
              <a:t>Q2       </a:t>
            </a:r>
            <a:r>
              <a:rPr lang="zh-CN" altLang="en-US" sz="1865" dirty="0" smtClean="0">
                <a:solidFill>
                  <a:srgbClr val="FCFCFC"/>
                </a:solidFill>
                <a:latin typeface="+mn-lt"/>
                <a:ea typeface="+mn-ea"/>
                <a:cs typeface="+mn-ea"/>
                <a:sym typeface="+mn-lt"/>
              </a:rPr>
              <a:t>使用多个插件时会出现冲突的问题</a:t>
            </a:r>
            <a:r>
              <a:rPr lang="en-US" altLang="zh-CN" sz="1865" dirty="0" smtClean="0">
                <a:solidFill>
                  <a:srgbClr val="FCFCFC"/>
                </a:solidFill>
                <a:latin typeface="+mn-lt"/>
                <a:ea typeface="+mn-ea"/>
                <a:cs typeface="+mn-ea"/>
                <a:sym typeface="+mn-lt"/>
              </a:rPr>
              <a:t> ?</a:t>
            </a:r>
            <a:endParaRPr lang="en-US" altLang="zh-CN" sz="1865" dirty="0">
              <a:solidFill>
                <a:srgbClr val="FCFCFC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42159" y="618653"/>
            <a:ext cx="4068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制作网页时遇到的问题及解决方案</a:t>
            </a:r>
            <a:endParaRPr lang="zh-CN" altLang="en-US" sz="2000" b="1" dirty="0"/>
          </a:p>
        </p:txBody>
      </p:sp>
      <p:sp>
        <p:nvSpPr>
          <p:cNvPr id="14" name="Shape 3891"/>
          <p:cNvSpPr/>
          <p:nvPr/>
        </p:nvSpPr>
        <p:spPr>
          <a:xfrm>
            <a:off x="2418117" y="5453649"/>
            <a:ext cx="7445247" cy="25853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algn="just"/>
            <a:r>
              <a:rPr lang="en-US" altLang="zh-CN" sz="1400" dirty="0" smtClean="0">
                <a:solidFill>
                  <a:schemeClr val="tx1"/>
                </a:solidFill>
                <a:cs typeface="+mn-ea"/>
                <a:sym typeface="+mn-lt"/>
              </a:rPr>
              <a:t>2.onLeave</a:t>
            </a:r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滚动出时页面操作 </a:t>
            </a:r>
            <a:endParaRPr lang="en-US" altLang="zh-CN" sz="1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7" name="Shape 3891"/>
          <p:cNvSpPr/>
          <p:nvPr/>
        </p:nvSpPr>
        <p:spPr>
          <a:xfrm>
            <a:off x="2405688" y="5729635"/>
            <a:ext cx="7445247" cy="25853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algn="just"/>
            <a:r>
              <a:rPr lang="en-US" altLang="zh-CN" sz="1400" dirty="0" smtClean="0">
                <a:solidFill>
                  <a:schemeClr val="tx1"/>
                </a:solidFill>
                <a:cs typeface="+mn-ea"/>
                <a:sym typeface="+mn-lt"/>
              </a:rPr>
              <a:t>3.jQuery</a:t>
            </a:r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插件中自定义动画</a:t>
            </a:r>
            <a:r>
              <a:rPr lang="en-US" altLang="zh-CN" sz="1400" dirty="0" smtClean="0">
                <a:solidFill>
                  <a:schemeClr val="tx1"/>
                </a:solidFill>
                <a:cs typeface="+mn-ea"/>
                <a:sym typeface="+mn-lt"/>
              </a:rPr>
              <a:t>animate</a:t>
            </a:r>
            <a:r>
              <a:rPr lang="zh-CN" altLang="en-US" sz="1400" dirty="0" smtClean="0">
                <a:solidFill>
                  <a:schemeClr val="tx1"/>
                </a:solidFill>
                <a:cs typeface="+mn-ea"/>
                <a:sym typeface="+mn-lt"/>
              </a:rPr>
              <a:t>方法的运用 </a:t>
            </a:r>
            <a:endParaRPr lang="en-US" altLang="zh-CN" sz="1400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2000">
        <p14:prism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/>
      <p:bldP spid="6" grpId="0" animBg="1"/>
      <p:bldP spid="7" grpId="0"/>
      <p:bldP spid="8" grpId="0" build="p"/>
      <p:bldP spid="9" grpId="0"/>
      <p:bldP spid="11" grpId="0"/>
      <p:bldP spid="14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lum/>
          </a:blip>
          <a:srcRect/>
          <a:stretch>
            <a:fillRect l="-37000" r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59727" y="3428277"/>
            <a:ext cx="15696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总结</a:t>
            </a:r>
            <a:endParaRPr lang="en-GB" altLang="zh-CN" sz="5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061887" y="943842"/>
            <a:ext cx="2036803" cy="2036803"/>
            <a:chOff x="8077074" y="845254"/>
            <a:chExt cx="2036802" cy="2036802"/>
          </a:xfrm>
        </p:grpSpPr>
        <p:sp>
          <p:nvSpPr>
            <p:cNvPr id="4" name="椭圆 3"/>
            <p:cNvSpPr/>
            <p:nvPr/>
          </p:nvSpPr>
          <p:spPr>
            <a:xfrm>
              <a:off x="8077074" y="845254"/>
              <a:ext cx="2036802" cy="2036802"/>
            </a:xfrm>
            <a:prstGeom prst="ellipse">
              <a:avLst/>
            </a:prstGeom>
            <a:solidFill>
              <a:srgbClr val="204C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cs typeface="+mn-ea"/>
                <a:sym typeface="+mn-lt"/>
              </a:endParaRPr>
            </a:p>
          </p:txBody>
        </p:sp>
        <p:sp>
          <p:nvSpPr>
            <p:cNvPr id="5" name="Freeform 126"/>
            <p:cNvSpPr>
              <a:spLocks noChangeAspect="1" noEditPoints="1"/>
            </p:cNvSpPr>
            <p:nvPr/>
          </p:nvSpPr>
          <p:spPr bwMode="auto">
            <a:xfrm>
              <a:off x="8639337" y="1292886"/>
              <a:ext cx="912277" cy="1141539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">
        <p14:shred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 decel="10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</TotalTime>
  <Words>707</Words>
  <Application>Microsoft Office PowerPoint</Application>
  <PresentationFormat>自定义</PresentationFormat>
  <Paragraphs>84</Paragraphs>
  <Slides>11</Slides>
  <Notes>11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商务14</dc:title>
  <dc:creator>Chiu</dc:creator>
  <cp:lastModifiedBy>HCY</cp:lastModifiedBy>
  <cp:revision>53</cp:revision>
  <dcterms:created xsi:type="dcterms:W3CDTF">2017-08-14T08:52:00Z</dcterms:created>
  <dcterms:modified xsi:type="dcterms:W3CDTF">2018-03-30T08:31:03Z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2052-10.1.0.6749</vt:lpwstr>
  </property>
</Properties>
</file>

<file path=docProps/thumbnail.jpeg>
</file>